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solidFill>
                <a:srgbClr val="A1A3A7"/>
              </a:solidFill>
              <a:prstDash val="solid"/>
              <a:miter lim="400000"/>
            </a:ln>
          </a:left>
          <a:right>
            <a:ln w="12700" cap="flat">
              <a:solidFill>
                <a:srgbClr val="A1A3A7"/>
              </a:solidFill>
              <a:prstDash val="solid"/>
              <a:miter lim="400000"/>
            </a:ln>
          </a:right>
          <a:top>
            <a:ln w="25400" cap="flat">
              <a:solidFill>
                <a:srgbClr val="66635E"/>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A1A3A7"/>
              </a:solidFill>
              <a:prstDash val="solid"/>
              <a:miter lim="400000"/>
            </a:ln>
          </a:left>
          <a:right>
            <a:ln w="12700" cap="flat">
              <a:solidFill>
                <a:srgbClr val="A1A3A7"/>
              </a:solidFill>
              <a:prstDash val="solid"/>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12700" cap="flat">
              <a:solidFill>
                <a:srgbClr val="A1A3A7"/>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818181"/>
      </a:tcTxStyle>
      <a:tcStyle>
        <a:tcBdr>
          <a:left>
            <a:ln w="12700" cap="flat">
              <a:solidFill>
                <a:srgbClr val="D6D5CB"/>
              </a:solidFill>
              <a:prstDash val="solid"/>
              <a:miter lim="400000"/>
            </a:ln>
          </a:left>
          <a:right>
            <a:ln w="12700" cap="flat">
              <a:solidFill>
                <a:srgbClr val="D6D5CB"/>
              </a:solidFill>
              <a:prstDash val="solid"/>
              <a:miter lim="400000"/>
            </a:ln>
          </a:right>
          <a:top>
            <a:ln w="12700" cap="flat">
              <a:solidFill>
                <a:srgbClr val="D6D5CB"/>
              </a:solidFill>
              <a:prstDash val="solid"/>
              <a:miter lim="400000"/>
            </a:ln>
          </a:top>
          <a:bottom>
            <a:ln w="12700" cap="flat">
              <a:solidFill>
                <a:srgbClr val="D6D5CB"/>
              </a:solidFill>
              <a:prstDash val="solid"/>
              <a:miter lim="400000"/>
            </a:ln>
          </a:bottom>
          <a:insideH>
            <a:ln w="12700" cap="flat">
              <a:solidFill>
                <a:srgbClr val="D6D5CB"/>
              </a:solidFill>
              <a:prstDash val="solid"/>
              <a:miter lim="400000"/>
            </a:ln>
          </a:insideH>
          <a:insideV>
            <a:ln w="12700" cap="flat">
              <a:solidFill>
                <a:srgbClr val="D6D5CB"/>
              </a:solidFill>
              <a:prstDash val="solid"/>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5CB"/>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Helvetica Neue"/>
          <a:ea typeface="Helvetica Neue"/>
          <a:cs typeface="Helvetica Neue"/>
        </a:font>
        <a:srgbClr val="818181"/>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alpha val="85000"/>
                </a:schemeClr>
              </a:solidFill>
              <a:prstDash val="solid"/>
              <a:miter lim="400000"/>
            </a:ln>
          </a:top>
          <a:bottom>
            <a:ln w="12700" cap="flat">
              <a:solidFill>
                <a:schemeClr val="accent3">
                  <a:satOff val="9881"/>
                  <a:lumOff val="-13155"/>
                  <a:alpha val="85000"/>
                </a:schemeClr>
              </a:solidFill>
              <a:prstDash val="solid"/>
              <a:miter lim="400000"/>
            </a:ln>
          </a:bottom>
          <a:insideH>
            <a:ln w="12700" cap="flat">
              <a:solidFill>
                <a:schemeClr val="accent3">
                  <a:satOff val="9881"/>
                  <a:lumOff val="-13155"/>
                  <a:alpha val="85000"/>
                </a:schemeClr>
              </a:solidFill>
              <a:prstDash val="solid"/>
              <a:miter lim="400000"/>
            </a:ln>
          </a:insideH>
          <a:insideV>
            <a:ln w="12700" cap="flat">
              <a:solidFill>
                <a:srgbClr val="87660E">
                  <a:alpha val="85000"/>
                </a:srgbClr>
              </a:solidFill>
              <a:prstDash val="solid"/>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solidFill>
                <a:schemeClr val="accent3">
                  <a:satOff val="9881"/>
                  <a:lumOff val="-13155"/>
                </a:schemeClr>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5CB"/>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12700" cap="flat">
              <a:noFill/>
              <a:miter lim="400000"/>
            </a:ln>
          </a:left>
          <a:right>
            <a:ln w="12700" cap="flat">
              <a:noFill/>
              <a:miter lim="400000"/>
            </a:ln>
          </a:right>
          <a:top>
            <a:ln w="25400" cap="flat">
              <a:solidFill>
                <a:schemeClr val="accent3">
                  <a:satOff val="9881"/>
                  <a:lumOff val="-13155"/>
                </a:schemeClr>
              </a:solidFill>
              <a:prstDash val="solid"/>
              <a:miter lim="400000"/>
            </a:ln>
          </a:top>
          <a:bottom>
            <a:ln w="12700" cap="flat">
              <a:solidFill>
                <a:schemeClr val="accent3">
                  <a:satOff val="9881"/>
                  <a:lumOff val="-13155"/>
                </a:schemeClr>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solidFill>
                <a:srgbClr val="87660E">
                  <a:alpha val="85000"/>
                </a:srgbClr>
              </a:solidFill>
              <a:prstDash val="solid"/>
              <a:miter lim="400000"/>
            </a:ln>
          </a:left>
          <a:right>
            <a:ln w="12700" cap="flat">
              <a:solidFill>
                <a:srgbClr val="87660E">
                  <a:alpha val="85000"/>
                </a:srgbClr>
              </a:solidFill>
              <a:prstDash val="solid"/>
              <a:miter lim="400000"/>
            </a:ln>
          </a:right>
          <a:top>
            <a:ln w="12700" cap="flat">
              <a:solidFill>
                <a:schemeClr val="accent3">
                  <a:satOff val="9881"/>
                  <a:lumOff val="-13155"/>
                </a:schemeClr>
              </a:solidFill>
              <a:prstDash val="solid"/>
              <a:miter lim="400000"/>
            </a:ln>
          </a:top>
          <a:bottom>
            <a:ln w="12700" cap="flat">
              <a:noFill/>
              <a:miter lim="400000"/>
            </a:ln>
          </a:bottom>
          <a:insideH>
            <a:ln w="12700" cap="flat">
              <a:solidFill>
                <a:srgbClr val="87660E">
                  <a:alpha val="85000"/>
                </a:srgbClr>
              </a:solidFill>
              <a:prstDash val="solid"/>
              <a:miter lim="400000"/>
            </a:ln>
          </a:insideH>
          <a:insideV>
            <a:ln w="12700" cap="flat">
              <a:solidFill>
                <a:srgbClr val="87660E">
                  <a:alpha val="85000"/>
                </a:srgbClr>
              </a:solidFill>
              <a:prstDash val="solid"/>
              <a:miter lim="400000"/>
            </a:ln>
          </a:insideV>
        </a:tcBdr>
        <a:fill>
          <a:noFill/>
        </a:fill>
      </a:tcStyle>
    </a:firstRow>
  </a:tblStyle>
  <a:tblStyle styleId="{CF821DB8-F4EB-4A41-A1BA-3FCAFE7338EE}" styleName="">
    <a:tblBg/>
    <a:wholeTbl>
      <a:tcTxStyle b="off" i="off">
        <a:font>
          <a:latin typeface="Helvetica Neue"/>
          <a:ea typeface="Helvetica Neue"/>
          <a:cs typeface="Helvetica Neue"/>
        </a:font>
        <a:srgbClr val="818181"/>
      </a:tcTxStyle>
      <a:tcStyle>
        <a:tcBdr>
          <a:left>
            <a:ln w="25400" cap="rnd">
              <a:solidFill>
                <a:srgbClr val="A2A1A6"/>
              </a:solidFill>
              <a:custDash>
                <a:ds d="100000" sp="200000"/>
              </a:custDash>
              <a:miter lim="400000"/>
            </a:ln>
          </a:left>
          <a:right>
            <a:ln w="25400" cap="rnd">
              <a:solidFill>
                <a:srgbClr val="A2A1A6"/>
              </a:solidFill>
              <a:custDash>
                <a:ds d="100000" sp="200000"/>
              </a:custDash>
              <a:miter lim="400000"/>
            </a:ln>
          </a:right>
          <a:top>
            <a:ln w="12700" cap="flat">
              <a:solidFill>
                <a:srgbClr val="A1A3A7"/>
              </a:solidFill>
              <a:prstDash val="solid"/>
              <a:miter lim="400000"/>
            </a:ln>
          </a:top>
          <a:bottom>
            <a:ln w="12700" cap="flat">
              <a:solidFill>
                <a:srgbClr val="A1A3A7"/>
              </a:solidFill>
              <a:prstDash val="solid"/>
              <a:miter lim="400000"/>
            </a:ln>
          </a:bottom>
          <a:insideH>
            <a:ln w="12700" cap="flat">
              <a:solidFill>
                <a:srgbClr val="A1A3A7"/>
              </a:solidFill>
              <a:prstDash val="solid"/>
              <a:miter lim="400000"/>
            </a:ln>
          </a:insideH>
          <a:insideV>
            <a:ln w="25400" cap="rnd">
              <a:solidFill>
                <a:srgbClr val="A2A1A6"/>
              </a:solidFill>
              <a:custDash>
                <a:ds d="100000" sp="200000"/>
              </a:custDash>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25400" cap="rnd">
              <a:solidFill>
                <a:srgbClr val="A0A4A8"/>
              </a:solidFill>
              <a:custDash>
                <a:ds d="100000" sp="200000"/>
              </a:custDash>
              <a:miter lim="400000"/>
            </a:ln>
          </a:left>
          <a:right>
            <a:ln w="25400" cap="rnd">
              <a:solidFill>
                <a:srgbClr val="A0A4A8"/>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0A4A8"/>
              </a:solidFill>
              <a:custDash>
                <a:ds d="100000" sp="200000"/>
              </a:custDash>
              <a:miter lim="400000"/>
            </a:ln>
          </a:insideV>
        </a:tcBdr>
        <a:fill>
          <a:noFill/>
        </a:fill>
      </a:tcStyle>
    </a:lastRow>
    <a:firstRow>
      <a:tcTxStyle b="off" i="off">
        <a:font>
          <a:latin typeface="Helvetica Neue"/>
          <a:ea typeface="Helvetica Neue"/>
          <a:cs typeface="Helvetica Neue"/>
        </a:font>
        <a:srgbClr val="FFFFFF"/>
      </a:tcTxStyle>
      <a:tcStyle>
        <a:tcBdr>
          <a:left>
            <a:ln w="25400" cap="rnd">
              <a:solidFill>
                <a:srgbClr val="A0A4A8"/>
              </a:solidFill>
              <a:custDash>
                <a:ds d="100000" sp="200000"/>
              </a:custDash>
              <a:miter lim="400000"/>
            </a:ln>
          </a:left>
          <a:right>
            <a:ln w="25400" cap="rnd">
              <a:solidFill>
                <a:srgbClr val="A0A4A8"/>
              </a:solidFill>
              <a:custDash>
                <a:ds d="100000" sp="200000"/>
              </a:custDash>
              <a:miter lim="400000"/>
            </a:ln>
          </a:right>
          <a:top>
            <a:ln w="12700" cap="flat">
              <a:noFill/>
              <a:miter lim="400000"/>
            </a:ln>
          </a:top>
          <a:bottom>
            <a:ln w="12700" cap="flat">
              <a:noFill/>
              <a:miter lim="400000"/>
            </a:ln>
          </a:bottom>
          <a:insideH>
            <a:ln w="12700" cap="flat">
              <a:noFill/>
              <a:miter lim="400000"/>
            </a:ln>
          </a:insideH>
          <a:insideV>
            <a:ln w="25400" cap="rnd">
              <a:solidFill>
                <a:srgbClr val="A0A4A8"/>
              </a:solidFill>
              <a:custDash>
                <a:ds d="100000" sp="200000"/>
              </a:custDash>
              <a:miter lim="400000"/>
            </a:ln>
          </a:insideV>
        </a:tcBdr>
        <a:fill>
          <a:noFill/>
        </a:fill>
      </a:tcStyle>
    </a:firstRow>
  </a:tblStyle>
  <a:tblStyle styleId="{33BA23B1-9221-436E-865A-0063620EA4FD}" styleName="">
    <a:tblBg/>
    <a:wholeTbl>
      <a:tcTxStyle b="off" i="off">
        <a:font>
          <a:latin typeface="Helvetica Neue"/>
          <a:ea typeface="Helvetica Neue"/>
          <a:cs typeface="Helvetica Neue"/>
        </a:font>
        <a:srgbClr val="818181"/>
      </a:tcTxStyle>
      <a:tcStyle>
        <a:tcBdr>
          <a:left>
            <a:ln w="12700" cap="flat">
              <a:solidFill>
                <a:srgbClr val="AEADA0"/>
              </a:solidFill>
              <a:prstDash val="solid"/>
              <a:miter lim="400000"/>
            </a:ln>
          </a:left>
          <a:right>
            <a:ln w="12700" cap="flat">
              <a:solidFill>
                <a:srgbClr val="AEADA0"/>
              </a:solidFill>
              <a:prstDash val="solid"/>
              <a:miter lim="400000"/>
            </a:ln>
          </a:right>
          <a:top>
            <a:ln w="12700" cap="flat">
              <a:solidFill>
                <a:srgbClr val="AEADA0"/>
              </a:solidFill>
              <a:prstDash val="solid"/>
              <a:miter lim="400000"/>
            </a:ln>
          </a:top>
          <a:bottom>
            <a:ln w="12700" cap="flat">
              <a:solidFill>
                <a:srgbClr val="AEADA0"/>
              </a:solidFill>
              <a:prstDash val="solid"/>
              <a:miter lim="400000"/>
            </a:ln>
          </a:bottom>
          <a:insideH>
            <a:ln w="12700" cap="flat">
              <a:solidFill>
                <a:srgbClr val="AEADA0"/>
              </a:solidFill>
              <a:prstDash val="solid"/>
              <a:miter lim="400000"/>
            </a:ln>
          </a:insideH>
          <a:insideV>
            <a:ln w="12700" cap="flat">
              <a:solidFill>
                <a:srgbClr val="AEADA0"/>
              </a:solidFill>
              <a:prstDash val="solid"/>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2708684C-4D16-4618-839F-0558EEFCDFE6}" styleName="">
    <a:tblBg/>
    <a:wholeTbl>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rnd">
              <a:solidFill>
                <a:srgbClr val="83827D"/>
              </a:solidFill>
              <a:custDash>
                <a:ds d="100000" sp="200000"/>
              </a:custDash>
              <a:miter lim="400000"/>
            </a:ln>
          </a:insideV>
        </a:tcBdr>
        <a:fill>
          <a:noFill/>
        </a:fill>
      </a:tcStyle>
    </a:wholeTbl>
    <a:band2H>
      <a:tcTxStyle b="def" i="def"/>
      <a:tcStyle>
        <a:tcBdr/>
        <a:fill>
          <a:solidFill>
            <a:srgbClr val="91908C">
              <a:alpha val="15000"/>
            </a:srgbClr>
          </a:solidFill>
        </a:fill>
      </a:tcStyle>
    </a:band2H>
    <a:firstCol>
      <a:tcTxStyle b="off" i="off">
        <a:font>
          <a:latin typeface="Helvetica Neue"/>
          <a:ea typeface="Helvetica Neue"/>
          <a:cs typeface="Helvetica Neue"/>
        </a:font>
        <a:srgbClr val="818181"/>
      </a:tcTxStyle>
      <a:tcStyle>
        <a:tcBdr>
          <a:left>
            <a:ln w="12700" cap="flat">
              <a:noFill/>
              <a:miter lim="400000"/>
            </a:ln>
          </a:left>
          <a:right>
            <a:ln w="25400" cap="flat">
              <a:solidFill>
                <a:srgbClr val="83827D"/>
              </a:solidFill>
              <a:prstDash val="solid"/>
              <a:miter lim="400000"/>
            </a:ln>
          </a:right>
          <a:top>
            <a:ln w="25400" cap="rnd">
              <a:solidFill>
                <a:srgbClr val="83827D"/>
              </a:solidFill>
              <a:custDash>
                <a:ds d="100000" sp="200000"/>
              </a:custDash>
              <a:miter lim="400000"/>
            </a:ln>
          </a:top>
          <a:bottom>
            <a:ln w="25400" cap="rnd">
              <a:solidFill>
                <a:srgbClr val="83827D"/>
              </a:solidFill>
              <a:custDash>
                <a:ds d="100000" sp="200000"/>
              </a:custDash>
              <a:miter lim="400000"/>
            </a:ln>
          </a:bottom>
          <a:insideH>
            <a:ln w="25400" cap="rnd">
              <a:solidFill>
                <a:srgbClr val="83827D"/>
              </a:solidFill>
              <a:custDash>
                <a:ds d="100000" sp="200000"/>
              </a:custDash>
              <a:miter lim="400000"/>
            </a:ln>
          </a:insideH>
          <a:insideV>
            <a:ln w="25400" cap="flat">
              <a:solidFill>
                <a:srgbClr val="83827D"/>
              </a:solidFill>
              <a:prstDash val="solid"/>
              <a:miter lim="400000"/>
            </a:ln>
          </a:insideV>
        </a:tcBdr>
        <a:fill>
          <a:noFill/>
        </a:fill>
      </a:tcStyle>
    </a:firstCol>
    <a:la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25400" cap="flat">
              <a:solidFill>
                <a:srgbClr val="83827D"/>
              </a:solidFill>
              <a:prstDash val="solid"/>
              <a:miter lim="400000"/>
            </a:ln>
          </a:top>
          <a:bottom>
            <a:ln w="12700" cap="flat">
              <a:noFill/>
              <a:miter lim="400000"/>
            </a:ln>
          </a:bottom>
          <a:insideH>
            <a:ln w="12700" cap="flat">
              <a:noFill/>
              <a:miter lim="400000"/>
            </a:ln>
          </a:insideH>
          <a:insideV>
            <a:ln w="25400" cap="rnd">
              <a:solidFill>
                <a:srgbClr val="83827D"/>
              </a:solidFill>
              <a:custDash>
                <a:ds d="100000" sp="200000"/>
              </a:custDash>
              <a:miter lim="400000"/>
            </a:ln>
          </a:insideV>
        </a:tcBdr>
        <a:fill>
          <a:noFill/>
        </a:fill>
      </a:tcStyle>
    </a:lastRow>
    <a:firstRow>
      <a:tcTxStyle b="off" i="off">
        <a:font>
          <a:latin typeface="Helvetica Neue"/>
          <a:ea typeface="Helvetica Neue"/>
          <a:cs typeface="Helvetica Neue"/>
        </a:font>
        <a:srgbClr val="818181"/>
      </a:tcTxStyle>
      <a:tcStyle>
        <a:tcBdr>
          <a:left>
            <a:ln w="25400" cap="rnd">
              <a:solidFill>
                <a:srgbClr val="83827D"/>
              </a:solidFill>
              <a:custDash>
                <a:ds d="100000" sp="200000"/>
              </a:custDash>
              <a:miter lim="400000"/>
            </a:ln>
          </a:left>
          <a:right>
            <a:ln w="25400" cap="rnd">
              <a:solidFill>
                <a:srgbClr val="83827D"/>
              </a:solidFill>
              <a:custDash>
                <a:ds d="100000" sp="200000"/>
              </a:custDash>
              <a:miter lim="400000"/>
            </a:ln>
          </a:right>
          <a:top>
            <a:ln w="12700" cap="flat">
              <a:noFill/>
              <a:miter lim="400000"/>
            </a:ln>
          </a:top>
          <a:bottom>
            <a:ln w="25400" cap="flat">
              <a:solidFill>
                <a:srgbClr val="83827D"/>
              </a:solidFill>
              <a:prstDash val="solid"/>
              <a:miter lim="400000"/>
            </a:ln>
          </a:bottom>
          <a:insideH>
            <a:ln w="12700" cap="flat">
              <a:noFill/>
              <a:miter lim="400000"/>
            </a:ln>
          </a:insideH>
          <a:insideV>
            <a:ln w="25400" cap="rnd">
              <a:solidFill>
                <a:srgbClr val="83827D"/>
              </a:solidFill>
              <a:custDash>
                <a:ds d="1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4" name="Shape 164"/>
          <p:cNvSpPr/>
          <p:nvPr>
            <p:ph type="sldImg"/>
          </p:nvPr>
        </p:nvSpPr>
        <p:spPr>
          <a:xfrm>
            <a:off x="1143000" y="685800"/>
            <a:ext cx="4572000" cy="3429000"/>
          </a:xfrm>
          <a:prstGeom prst="rect">
            <a:avLst/>
          </a:prstGeom>
        </p:spPr>
        <p:txBody>
          <a:bodyPr/>
          <a:lstStyle/>
          <a:p>
            <a:pPr/>
          </a:p>
        </p:txBody>
      </p:sp>
      <p:sp>
        <p:nvSpPr>
          <p:cNvPr id="165" name="Shape 1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 name="Title Text"/>
          <p:cNvSpPr txBox="1"/>
          <p:nvPr>
            <p:ph type="title"/>
          </p:nvPr>
        </p:nvSpPr>
        <p:spPr>
          <a:xfrm>
            <a:off x="1930400" y="7378700"/>
            <a:ext cx="20510500" cy="3695700"/>
          </a:xfrm>
          <a:prstGeom prst="rect">
            <a:avLst/>
          </a:prstGeom>
        </p:spPr>
        <p:txBody>
          <a:bodyPr anchor="b"/>
          <a:lstStyle>
            <a:lvl1pPr>
              <a:defRPr cap="all">
                <a:solidFill>
                  <a:srgbClr val="DEDEDE"/>
                </a:solidFill>
                <a:latin typeface="+mj-lt"/>
                <a:ea typeface="+mj-ea"/>
                <a:cs typeface="+mj-cs"/>
                <a:sym typeface="Helvetica Neue Bold Condensed"/>
              </a:defRPr>
            </a:lvl1pPr>
          </a:lstStyle>
          <a:p>
            <a:pPr/>
            <a:r>
              <a:t>Title Text</a:t>
            </a:r>
          </a:p>
        </p:txBody>
      </p:sp>
      <p:sp>
        <p:nvSpPr>
          <p:cNvPr id="13" name="Body Level One…"/>
          <p:cNvSpPr txBox="1"/>
          <p:nvPr>
            <p:ph type="body" sz="quarter" idx="1"/>
          </p:nvPr>
        </p:nvSpPr>
        <p:spPr>
          <a:xfrm>
            <a:off x="1930400" y="11049000"/>
            <a:ext cx="20510500" cy="17780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12020860" y="13322300"/>
            <a:ext cx="368504" cy="3746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Line"/>
          <p:cNvSpPr/>
          <p:nvPr/>
        </p:nvSpPr>
        <p:spPr>
          <a:xfrm>
            <a:off x="522128" y="11747500"/>
            <a:ext cx="23341173" cy="0"/>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16" name="Rectangle"/>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p>
        </p:txBody>
      </p:sp>
      <p:sp>
        <p:nvSpPr>
          <p:cNvPr id="117" name="Wooden walkway with cabinets on either side and a staircase in the background"/>
          <p:cNvSpPr/>
          <p:nvPr>
            <p:ph type="pic" sz="half" idx="21"/>
          </p:nvPr>
        </p:nvSpPr>
        <p:spPr>
          <a:xfrm>
            <a:off x="16006233" y="3619500"/>
            <a:ext cx="7747001" cy="11620500"/>
          </a:xfrm>
          <a:prstGeom prst="rect">
            <a:avLst/>
          </a:prstGeom>
        </p:spPr>
        <p:txBody>
          <a:bodyPr lIns="91439" tIns="45719" rIns="91439" bIns="45719" anchor="t">
            <a:noAutofit/>
          </a:bodyPr>
          <a:lstStyle/>
          <a:p>
            <a:pPr/>
          </a:p>
        </p:txBody>
      </p:sp>
      <p:sp>
        <p:nvSpPr>
          <p:cNvPr id="118" name="Front of a modern house lit up at night"/>
          <p:cNvSpPr/>
          <p:nvPr>
            <p:ph type="pic" idx="22"/>
          </p:nvPr>
        </p:nvSpPr>
        <p:spPr>
          <a:xfrm>
            <a:off x="-518765" y="520700"/>
            <a:ext cx="16668749" cy="11114426"/>
          </a:xfrm>
          <a:prstGeom prst="rect">
            <a:avLst/>
          </a:prstGeom>
        </p:spPr>
        <p:txBody>
          <a:bodyPr lIns="91439" tIns="45719" rIns="91439" bIns="45719" anchor="t">
            <a:noAutofit/>
          </a:bodyPr>
          <a:lstStyle/>
          <a:p>
            <a:pPr/>
          </a:p>
        </p:txBody>
      </p:sp>
      <p:sp>
        <p:nvSpPr>
          <p:cNvPr id="119" name="Front of a modern house lit up at night with wide stairs in the front"/>
          <p:cNvSpPr/>
          <p:nvPr>
            <p:ph type="pic" sz="half" idx="23"/>
          </p:nvPr>
        </p:nvSpPr>
        <p:spPr>
          <a:xfrm>
            <a:off x="15862300" y="-1854200"/>
            <a:ext cx="8051801" cy="12077700"/>
          </a:xfrm>
          <a:prstGeom prst="rect">
            <a:avLst/>
          </a:prstGeom>
        </p:spPr>
        <p:txBody>
          <a:bodyPr lIns="91439" tIns="45719" rIns="91439" bIns="45719" anchor="t">
            <a:noAutofit/>
          </a:bodyPr>
          <a:lstStyle/>
          <a:p>
            <a:pPr/>
          </a:p>
        </p:txBody>
      </p:sp>
      <p:sp>
        <p:nvSpPr>
          <p:cNvPr id="120" name="Title Text"/>
          <p:cNvSpPr txBox="1"/>
          <p:nvPr>
            <p:ph type="title"/>
          </p:nvPr>
        </p:nvSpPr>
        <p:spPr>
          <a:xfrm>
            <a:off x="635000" y="11747500"/>
            <a:ext cx="23114000" cy="952500"/>
          </a:xfrm>
          <a:prstGeom prst="rect">
            <a:avLst/>
          </a:prstGeom>
        </p:spPr>
        <p:txBody>
          <a:bodyPr anchor="b"/>
          <a:lstStyle>
            <a:lvl1pPr>
              <a:lnSpc>
                <a:spcPct val="150000"/>
              </a:lnSpc>
              <a:defRPr cap="all" sz="5800">
                <a:solidFill>
                  <a:srgbClr val="DEDEDE"/>
                </a:solidFill>
                <a:latin typeface="+mj-lt"/>
                <a:ea typeface="+mj-ea"/>
                <a:cs typeface="+mj-cs"/>
                <a:sym typeface="Helvetica Neue Bold Condensed"/>
              </a:defRPr>
            </a:lvl1pPr>
          </a:lstStyle>
          <a:p>
            <a:pPr/>
            <a:r>
              <a:t>Title Text</a:t>
            </a:r>
          </a:p>
        </p:txBody>
      </p:sp>
      <p:sp>
        <p:nvSpPr>
          <p:cNvPr id="121" name="Body Level One…"/>
          <p:cNvSpPr txBox="1"/>
          <p:nvPr>
            <p:ph type="body" sz="quarter" idx="1"/>
          </p:nvPr>
        </p:nvSpPr>
        <p:spPr>
          <a:xfrm>
            <a:off x="635000" y="12687300"/>
            <a:ext cx="23114000" cy="635000"/>
          </a:xfrm>
          <a:prstGeom prst="rect">
            <a:avLst/>
          </a:prstGeom>
        </p:spPr>
        <p:txBody>
          <a:bodyPr anchor="t"/>
          <a:lstStyle>
            <a:lvl1pPr marL="0" indent="0">
              <a:spcBef>
                <a:spcPts val="0"/>
              </a:spcBef>
              <a:buSzTx/>
              <a:buNone/>
              <a:defRPr cap="all" sz="3200">
                <a:solidFill>
                  <a:srgbClr val="558AAB"/>
                </a:solidFill>
                <a:latin typeface="+mj-lt"/>
                <a:ea typeface="+mj-ea"/>
                <a:cs typeface="+mj-cs"/>
                <a:sym typeface="Helvetica Neue Bold Condensed"/>
              </a:defRPr>
            </a:lvl1pPr>
            <a:lvl2pPr marL="0" indent="0">
              <a:spcBef>
                <a:spcPts val="0"/>
              </a:spcBef>
              <a:buSzTx/>
              <a:buNone/>
              <a:defRPr cap="all" sz="3200">
                <a:solidFill>
                  <a:srgbClr val="558AAB"/>
                </a:solidFill>
                <a:latin typeface="+mj-lt"/>
                <a:ea typeface="+mj-ea"/>
                <a:cs typeface="+mj-cs"/>
                <a:sym typeface="Helvetica Neue Bold Condensed"/>
              </a:defRPr>
            </a:lvl2pPr>
            <a:lvl3pPr marL="0" indent="0">
              <a:spcBef>
                <a:spcPts val="0"/>
              </a:spcBef>
              <a:buSzTx/>
              <a:buNone/>
              <a:defRPr cap="all" sz="3200">
                <a:solidFill>
                  <a:srgbClr val="558AAB"/>
                </a:solidFill>
                <a:latin typeface="+mj-lt"/>
                <a:ea typeface="+mj-ea"/>
                <a:cs typeface="+mj-cs"/>
                <a:sym typeface="Helvetica Neue Bold Condensed"/>
              </a:defRPr>
            </a:lvl3pPr>
            <a:lvl4pPr marL="0" indent="0">
              <a:spcBef>
                <a:spcPts val="0"/>
              </a:spcBef>
              <a:buSzTx/>
              <a:buNone/>
              <a:defRPr cap="all" sz="3200">
                <a:solidFill>
                  <a:srgbClr val="558AAB"/>
                </a:solidFill>
                <a:latin typeface="+mj-lt"/>
                <a:ea typeface="+mj-ea"/>
                <a:cs typeface="+mj-cs"/>
                <a:sym typeface="Helvetica Neue Bold Condensed"/>
              </a:defRPr>
            </a:lvl4pPr>
            <a:lvl5pPr marL="0" indent="0">
              <a:spcBef>
                <a:spcPts val="0"/>
              </a:spcBef>
              <a:buSzTx/>
              <a:buNone/>
              <a:defRPr cap="all" sz="3200">
                <a:solidFill>
                  <a:srgbClr val="558AAB"/>
                </a:solidFill>
                <a:latin typeface="+mj-lt"/>
                <a:ea typeface="+mj-ea"/>
                <a:cs typeface="+mj-cs"/>
                <a:sym typeface="Helvetica Neue Bold Condensed"/>
              </a:defRPr>
            </a:lvl5pPr>
          </a:lstStyle>
          <a:p>
            <a:pPr/>
            <a:r>
              <a:t>Body Level One</a:t>
            </a:r>
          </a:p>
          <a:p>
            <a:pPr lvl="1"/>
            <a:r>
              <a:t>Body Level Two</a:t>
            </a:r>
          </a:p>
          <a:p>
            <a:pPr lvl="2"/>
            <a:r>
              <a:t>Body Level Three</a:t>
            </a:r>
          </a:p>
          <a:p>
            <a:pPr lvl="3"/>
            <a:r>
              <a:t>Body Level Four</a:t>
            </a:r>
          </a:p>
          <a:p>
            <a:pPr lvl="4"/>
            <a:r>
              <a:t>Body Level Five</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1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Line"/>
          <p:cNvSpPr/>
          <p:nvPr/>
        </p:nvSpPr>
        <p:spPr>
          <a:xfrm>
            <a:off x="522128" y="11747500"/>
            <a:ext cx="23341173" cy="0"/>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30" name="Rectangle"/>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p>
        </p:txBody>
      </p:sp>
      <p:sp>
        <p:nvSpPr>
          <p:cNvPr id="131" name="Front of a modern house lit up at night"/>
          <p:cNvSpPr/>
          <p:nvPr>
            <p:ph type="pic" idx="21"/>
          </p:nvPr>
        </p:nvSpPr>
        <p:spPr>
          <a:xfrm>
            <a:off x="609600" y="-2044700"/>
            <a:ext cx="23202900" cy="15471283"/>
          </a:xfrm>
          <a:prstGeom prst="rect">
            <a:avLst/>
          </a:prstGeom>
        </p:spPr>
        <p:txBody>
          <a:bodyPr lIns="91439" tIns="45719" rIns="91439" bIns="45719" anchor="t">
            <a:noAutofit/>
          </a:bodyPr>
          <a:lstStyle/>
          <a:p>
            <a:pPr/>
          </a:p>
        </p:txBody>
      </p:sp>
      <p:sp>
        <p:nvSpPr>
          <p:cNvPr id="132" name="Title Text"/>
          <p:cNvSpPr txBox="1"/>
          <p:nvPr>
            <p:ph type="title"/>
          </p:nvPr>
        </p:nvSpPr>
        <p:spPr>
          <a:xfrm>
            <a:off x="635000" y="11747500"/>
            <a:ext cx="23114000" cy="952500"/>
          </a:xfrm>
          <a:prstGeom prst="rect">
            <a:avLst/>
          </a:prstGeom>
        </p:spPr>
        <p:txBody>
          <a:bodyPr anchor="b"/>
          <a:lstStyle>
            <a:lvl1pPr>
              <a:lnSpc>
                <a:spcPct val="150000"/>
              </a:lnSpc>
              <a:defRPr cap="all" sz="5800">
                <a:solidFill>
                  <a:srgbClr val="DEDEDE"/>
                </a:solidFill>
                <a:latin typeface="+mj-lt"/>
                <a:ea typeface="+mj-ea"/>
                <a:cs typeface="+mj-cs"/>
                <a:sym typeface="Helvetica Neue Bold Condensed"/>
              </a:defRPr>
            </a:lvl1pPr>
          </a:lstStyle>
          <a:p>
            <a:pPr/>
            <a:r>
              <a:t>Title Text</a:t>
            </a:r>
          </a:p>
        </p:txBody>
      </p:sp>
      <p:sp>
        <p:nvSpPr>
          <p:cNvPr id="133" name="Body Level One…"/>
          <p:cNvSpPr txBox="1"/>
          <p:nvPr>
            <p:ph type="body" sz="quarter" idx="1"/>
          </p:nvPr>
        </p:nvSpPr>
        <p:spPr>
          <a:xfrm>
            <a:off x="635000" y="12687300"/>
            <a:ext cx="23114000" cy="635000"/>
          </a:xfrm>
          <a:prstGeom prst="rect">
            <a:avLst/>
          </a:prstGeom>
        </p:spPr>
        <p:txBody>
          <a:bodyPr anchor="t"/>
          <a:lstStyle>
            <a:lvl1pPr marL="0" indent="0">
              <a:spcBef>
                <a:spcPts val="0"/>
              </a:spcBef>
              <a:buSzTx/>
              <a:buNone/>
              <a:defRPr cap="all" sz="3200">
                <a:solidFill>
                  <a:srgbClr val="558AAB"/>
                </a:solidFill>
                <a:latin typeface="+mj-lt"/>
                <a:ea typeface="+mj-ea"/>
                <a:cs typeface="+mj-cs"/>
                <a:sym typeface="Helvetica Neue Bold Condensed"/>
              </a:defRPr>
            </a:lvl1pPr>
            <a:lvl2pPr marL="0" indent="0">
              <a:spcBef>
                <a:spcPts val="0"/>
              </a:spcBef>
              <a:buSzTx/>
              <a:buNone/>
              <a:defRPr cap="all" sz="3200">
                <a:solidFill>
                  <a:srgbClr val="558AAB"/>
                </a:solidFill>
                <a:latin typeface="+mj-lt"/>
                <a:ea typeface="+mj-ea"/>
                <a:cs typeface="+mj-cs"/>
                <a:sym typeface="Helvetica Neue Bold Condensed"/>
              </a:defRPr>
            </a:lvl2pPr>
            <a:lvl3pPr marL="0" indent="0">
              <a:spcBef>
                <a:spcPts val="0"/>
              </a:spcBef>
              <a:buSzTx/>
              <a:buNone/>
              <a:defRPr cap="all" sz="3200">
                <a:solidFill>
                  <a:srgbClr val="558AAB"/>
                </a:solidFill>
                <a:latin typeface="+mj-lt"/>
                <a:ea typeface="+mj-ea"/>
                <a:cs typeface="+mj-cs"/>
                <a:sym typeface="Helvetica Neue Bold Condensed"/>
              </a:defRPr>
            </a:lvl3pPr>
            <a:lvl4pPr marL="0" indent="0">
              <a:spcBef>
                <a:spcPts val="0"/>
              </a:spcBef>
              <a:buSzTx/>
              <a:buNone/>
              <a:defRPr cap="all" sz="3200">
                <a:solidFill>
                  <a:srgbClr val="558AAB"/>
                </a:solidFill>
                <a:latin typeface="+mj-lt"/>
                <a:ea typeface="+mj-ea"/>
                <a:cs typeface="+mj-cs"/>
                <a:sym typeface="Helvetica Neue Bold Condensed"/>
              </a:defRPr>
            </a:lvl4pPr>
            <a:lvl5pPr marL="0" indent="0">
              <a:spcBef>
                <a:spcPts val="0"/>
              </a:spcBef>
              <a:buSzTx/>
              <a:buNone/>
              <a:defRPr cap="all" sz="3200">
                <a:solidFill>
                  <a:srgbClr val="558AAB"/>
                </a:solidFill>
                <a:latin typeface="+mj-lt"/>
                <a:ea typeface="+mj-ea"/>
                <a:cs typeface="+mj-cs"/>
                <a:sym typeface="Helvetica Neue Bold Condensed"/>
              </a:defRPr>
            </a:lvl5pPr>
          </a:lstStyle>
          <a:p>
            <a:pPr/>
            <a:r>
              <a:t>Body Level One</a:t>
            </a:r>
          </a:p>
          <a:p>
            <a:pPr lvl="1"/>
            <a:r>
              <a:t>Body Level Two</a:t>
            </a:r>
          </a:p>
          <a:p>
            <a:pPr lvl="2"/>
            <a:r>
              <a:t>Body Level Three</a:t>
            </a:r>
          </a:p>
          <a:p>
            <a:pPr lvl="3"/>
            <a:r>
              <a:t>Body Level Four</a:t>
            </a:r>
          </a:p>
          <a:p>
            <a:pPr lvl="4"/>
            <a:r>
              <a:t>Body Level Five</a:t>
            </a: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41" name="“Type a quote here.”"/>
          <p:cNvSpPr txBox="1"/>
          <p:nvPr>
            <p:ph type="body" sz="quarter" idx="21"/>
          </p:nvPr>
        </p:nvSpPr>
        <p:spPr>
          <a:xfrm>
            <a:off x="2387600" y="6057900"/>
            <a:ext cx="19621500" cy="850900"/>
          </a:xfrm>
          <a:prstGeom prst="rect">
            <a:avLst/>
          </a:prstGeom>
        </p:spPr>
        <p:txBody>
          <a:bodyPr>
            <a:spAutoFit/>
          </a:bodyPr>
          <a:lstStyle>
            <a:lvl1pPr marL="0" indent="0" algn="ctr">
              <a:spcBef>
                <a:spcPts val="3400"/>
              </a:spcBef>
              <a:buSzTx/>
              <a:buNone/>
            </a:lvl1pPr>
          </a:lstStyle>
          <a:p>
            <a:pPr/>
            <a:r>
              <a:t>“Type a quote here.”</a:t>
            </a:r>
          </a:p>
        </p:txBody>
      </p:sp>
      <p:sp>
        <p:nvSpPr>
          <p:cNvPr id="142" name="–Johnny Appleseed"/>
          <p:cNvSpPr txBox="1"/>
          <p:nvPr>
            <p:ph type="body" sz="quarter" idx="22"/>
          </p:nvPr>
        </p:nvSpPr>
        <p:spPr>
          <a:xfrm>
            <a:off x="2387600" y="8953500"/>
            <a:ext cx="19621500" cy="660400"/>
          </a:xfrm>
          <a:prstGeom prst="rect">
            <a:avLst/>
          </a:prstGeom>
        </p:spPr>
        <p:txBody>
          <a:bodyPr anchor="t">
            <a:spAutoFit/>
          </a:bodyPr>
          <a:lstStyle>
            <a:lvl1pPr marL="0" indent="0" algn="ctr">
              <a:spcBef>
                <a:spcPts val="3400"/>
              </a:spcBef>
              <a:buSzTx/>
              <a:buNone/>
              <a:defRPr i="1" sz="3800"/>
            </a:lvl1pPr>
          </a:lstStyle>
          <a:p>
            <a:pPr/>
            <a:r>
              <a:t>–Johnny Appleseed</a:t>
            </a: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0" name="Front of a modern house lit up at night"/>
          <p:cNvSpPr/>
          <p:nvPr>
            <p:ph type="pic" idx="21"/>
          </p:nvPr>
        </p:nvSpPr>
        <p:spPr>
          <a:xfrm>
            <a:off x="0" y="-1041400"/>
            <a:ext cx="24422100" cy="16284222"/>
          </a:xfrm>
          <a:prstGeom prst="rect">
            <a:avLst/>
          </a:prstGeom>
        </p:spPr>
        <p:txBody>
          <a:bodyPr lIns="91439" tIns="45719" rIns="91439" bIns="45719" anchor="t">
            <a:noAutofit/>
          </a:bodyPr>
          <a:lstStyle/>
          <a:p>
            <a:pPr/>
          </a:p>
        </p:txBody>
      </p:sp>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 name="Line"/>
          <p:cNvSpPr/>
          <p:nvPr/>
        </p:nvSpPr>
        <p:spPr>
          <a:xfrm>
            <a:off x="522128" y="12534900"/>
            <a:ext cx="23337998" cy="0"/>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2" name="Line"/>
          <p:cNvSpPr/>
          <p:nvPr/>
        </p:nvSpPr>
        <p:spPr>
          <a:xfrm>
            <a:off x="9856866" y="12522200"/>
            <a:ext cx="1" cy="83280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3" name="Line"/>
          <p:cNvSpPr/>
          <p:nvPr/>
        </p:nvSpPr>
        <p:spPr>
          <a:xfrm>
            <a:off x="522128" y="10109200"/>
            <a:ext cx="23337998" cy="0"/>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4" name="Rectangle"/>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p>
        </p:txBody>
      </p:sp>
      <p:sp>
        <p:nvSpPr>
          <p:cNvPr id="25" name="NAME"/>
          <p:cNvSpPr txBox="1"/>
          <p:nvPr>
            <p:ph type="body" sz="quarter" idx="21"/>
          </p:nvPr>
        </p:nvSpPr>
        <p:spPr>
          <a:xfrm>
            <a:off x="11416451" y="12515850"/>
            <a:ext cx="1607186" cy="8509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pPr/>
            <a:r>
              <a:t>NAME</a:t>
            </a:r>
          </a:p>
        </p:txBody>
      </p:sp>
      <p:sp>
        <p:nvSpPr>
          <p:cNvPr id="26" name="PROJECT"/>
          <p:cNvSpPr txBox="1"/>
          <p:nvPr>
            <p:ph type="body" sz="quarter" idx="22"/>
          </p:nvPr>
        </p:nvSpPr>
        <p:spPr>
          <a:xfrm>
            <a:off x="637228" y="10151567"/>
            <a:ext cx="1209143" cy="461366"/>
          </a:xfrm>
          <a:prstGeom prst="rect">
            <a:avLst/>
          </a:prstGeom>
        </p:spPr>
        <p:txBody>
          <a:bodyPr wrap="none">
            <a:spAutoFit/>
          </a:bodyPr>
          <a:lstStyle>
            <a:lvl1pPr marL="0" indent="0" algn="ctr">
              <a:spcBef>
                <a:spcPts val="0"/>
              </a:spcBef>
              <a:buSzTx/>
              <a:buNone/>
              <a:defRPr cap="all" sz="2400">
                <a:latin typeface="+mj-lt"/>
                <a:ea typeface="+mj-ea"/>
                <a:cs typeface="+mj-cs"/>
                <a:sym typeface="Helvetica Neue Bold Condensed"/>
              </a:defRPr>
            </a:lvl1pPr>
          </a:lstStyle>
          <a:p>
            <a:pPr/>
            <a:r>
              <a:t>PROJECT</a:t>
            </a:r>
          </a:p>
        </p:txBody>
      </p:sp>
      <p:sp>
        <p:nvSpPr>
          <p:cNvPr id="27" name="DATE"/>
          <p:cNvSpPr txBox="1"/>
          <p:nvPr>
            <p:ph type="body" sz="quarter" idx="23"/>
          </p:nvPr>
        </p:nvSpPr>
        <p:spPr>
          <a:xfrm>
            <a:off x="637323" y="12564567"/>
            <a:ext cx="734874" cy="461366"/>
          </a:xfrm>
          <a:prstGeom prst="rect">
            <a:avLst/>
          </a:prstGeom>
        </p:spPr>
        <p:txBody>
          <a:bodyPr wrap="none">
            <a:spAutoFit/>
          </a:bodyPr>
          <a:lstStyle>
            <a:lvl1pPr marL="0" indent="0" algn="ctr">
              <a:spcBef>
                <a:spcPts val="0"/>
              </a:spcBef>
              <a:buSzTx/>
              <a:buNone/>
              <a:defRPr cap="all" sz="2400">
                <a:latin typeface="+mj-lt"/>
                <a:ea typeface="+mj-ea"/>
                <a:cs typeface="+mj-cs"/>
                <a:sym typeface="Helvetica Neue Bold Condensed"/>
              </a:defRPr>
            </a:lvl1pPr>
          </a:lstStyle>
          <a:p>
            <a:pPr/>
            <a:r>
              <a:t>DATE</a:t>
            </a:r>
          </a:p>
        </p:txBody>
      </p:sp>
      <p:sp>
        <p:nvSpPr>
          <p:cNvPr id="28" name="Client"/>
          <p:cNvSpPr txBox="1"/>
          <p:nvPr>
            <p:ph type="body" sz="quarter" idx="24"/>
          </p:nvPr>
        </p:nvSpPr>
        <p:spPr>
          <a:xfrm>
            <a:off x="9971820" y="12564567"/>
            <a:ext cx="965608" cy="461366"/>
          </a:xfrm>
          <a:prstGeom prst="rect">
            <a:avLst/>
          </a:prstGeom>
        </p:spPr>
        <p:txBody>
          <a:bodyPr wrap="none">
            <a:spAutoFit/>
          </a:bodyPr>
          <a:lstStyle>
            <a:lvl1pPr marL="0" indent="0" algn="ctr">
              <a:spcBef>
                <a:spcPts val="0"/>
              </a:spcBef>
              <a:buSzTx/>
              <a:buNone/>
              <a:defRPr cap="all" sz="2400">
                <a:latin typeface="+mj-lt"/>
                <a:ea typeface="+mj-ea"/>
                <a:cs typeface="+mj-cs"/>
                <a:sym typeface="Helvetica Neue Bold Condensed"/>
              </a:defRPr>
            </a:lvl1pPr>
          </a:lstStyle>
          <a:p>
            <a:pPr/>
            <a:r>
              <a:t>Client</a:t>
            </a:r>
          </a:p>
        </p:txBody>
      </p:sp>
      <p:sp>
        <p:nvSpPr>
          <p:cNvPr id="29" name="DATE"/>
          <p:cNvSpPr txBox="1"/>
          <p:nvPr>
            <p:ph type="body" sz="quarter" idx="25"/>
          </p:nvPr>
        </p:nvSpPr>
        <p:spPr>
          <a:xfrm>
            <a:off x="2153390" y="12515850"/>
            <a:ext cx="1407161" cy="8509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pPr/>
            <a:r>
              <a:t>DATE</a:t>
            </a:r>
          </a:p>
        </p:txBody>
      </p:sp>
      <p:sp>
        <p:nvSpPr>
          <p:cNvPr id="30" name="Front of a modern house lit up at night"/>
          <p:cNvSpPr/>
          <p:nvPr>
            <p:ph type="pic" idx="26"/>
          </p:nvPr>
        </p:nvSpPr>
        <p:spPr>
          <a:xfrm>
            <a:off x="617081" y="-3295650"/>
            <a:ext cx="23139409" cy="15428946"/>
          </a:xfrm>
          <a:prstGeom prst="rect">
            <a:avLst/>
          </a:prstGeom>
        </p:spPr>
        <p:txBody>
          <a:bodyPr lIns="91439" tIns="45719" rIns="91439" bIns="45719" anchor="t">
            <a:noAutofit/>
          </a:bodyPr>
          <a:lstStyle/>
          <a:p>
            <a:pPr/>
          </a:p>
        </p:txBody>
      </p:sp>
      <p:sp>
        <p:nvSpPr>
          <p:cNvPr id="31" name="Title Text"/>
          <p:cNvSpPr txBox="1"/>
          <p:nvPr>
            <p:ph type="title"/>
          </p:nvPr>
        </p:nvSpPr>
        <p:spPr>
          <a:xfrm>
            <a:off x="2159000" y="10121900"/>
            <a:ext cx="19685000" cy="1460500"/>
          </a:xfrm>
          <a:prstGeom prst="rect">
            <a:avLst/>
          </a:prstGeom>
        </p:spPr>
        <p:txBody>
          <a:bodyPr anchor="b"/>
          <a:lstStyle>
            <a:lvl1pPr>
              <a:defRPr cap="all">
                <a:solidFill>
                  <a:srgbClr val="DEDEDE"/>
                </a:solidFill>
                <a:latin typeface="+mj-lt"/>
                <a:ea typeface="+mj-ea"/>
                <a:cs typeface="+mj-cs"/>
                <a:sym typeface="Helvetica Neue Bold Condensed"/>
              </a:defRPr>
            </a:lvl1pPr>
          </a:lstStyle>
          <a:p>
            <a:pPr/>
            <a:r>
              <a:t>Title Text</a:t>
            </a:r>
          </a:p>
        </p:txBody>
      </p:sp>
      <p:sp>
        <p:nvSpPr>
          <p:cNvPr id="32" name="Body Level One…"/>
          <p:cNvSpPr txBox="1"/>
          <p:nvPr>
            <p:ph type="body" sz="quarter" idx="1"/>
          </p:nvPr>
        </p:nvSpPr>
        <p:spPr>
          <a:xfrm>
            <a:off x="2159000" y="11569700"/>
            <a:ext cx="19685000" cy="977900"/>
          </a:xfrm>
          <a:prstGeom prst="rect">
            <a:avLst/>
          </a:prstGeom>
        </p:spPr>
        <p:txBody>
          <a:bodyPr anchor="t"/>
          <a:lstStyle>
            <a:lvl1pPr marL="0" indent="0">
              <a:lnSpc>
                <a:spcPct val="150000"/>
              </a:lnSpc>
              <a:spcBef>
                <a:spcPts val="0"/>
              </a:spcBef>
              <a:buSzTx/>
              <a:buNone/>
              <a:defRPr cap="all" sz="5800">
                <a:solidFill>
                  <a:srgbClr val="DEDEDE"/>
                </a:solidFill>
                <a:latin typeface="+mj-lt"/>
                <a:ea typeface="+mj-ea"/>
                <a:cs typeface="+mj-cs"/>
                <a:sym typeface="Helvetica Neue Bold Condensed"/>
              </a:defRPr>
            </a:lvl1pPr>
            <a:lvl2pPr marL="0" indent="0">
              <a:spcBef>
                <a:spcPts val="0"/>
              </a:spcBef>
              <a:buSzTx/>
              <a:buNone/>
              <a:defRPr cap="all" sz="6200">
                <a:solidFill>
                  <a:srgbClr val="DDDDDE"/>
                </a:solidFill>
                <a:latin typeface="+mj-lt"/>
                <a:ea typeface="+mj-ea"/>
                <a:cs typeface="+mj-cs"/>
                <a:sym typeface="Helvetica Neue Bold Condensed"/>
              </a:defRPr>
            </a:lvl2pPr>
            <a:lvl3pPr marL="0" indent="0">
              <a:spcBef>
                <a:spcPts val="0"/>
              </a:spcBef>
              <a:buSzTx/>
              <a:buNone/>
              <a:defRPr cap="all" sz="6200">
                <a:solidFill>
                  <a:srgbClr val="DDDDDE"/>
                </a:solidFill>
                <a:latin typeface="+mj-lt"/>
                <a:ea typeface="+mj-ea"/>
                <a:cs typeface="+mj-cs"/>
                <a:sym typeface="Helvetica Neue Bold Condensed"/>
              </a:defRPr>
            </a:lvl3pPr>
            <a:lvl4pPr marL="0" indent="0">
              <a:spcBef>
                <a:spcPts val="0"/>
              </a:spcBef>
              <a:buSzTx/>
              <a:buNone/>
              <a:defRPr cap="all" sz="6200">
                <a:solidFill>
                  <a:srgbClr val="DDDDDE"/>
                </a:solidFill>
                <a:latin typeface="+mj-lt"/>
                <a:ea typeface="+mj-ea"/>
                <a:cs typeface="+mj-cs"/>
                <a:sym typeface="Helvetica Neue Bold Condensed"/>
              </a:defRPr>
            </a:lvl4pPr>
            <a:lvl5pPr marL="0" indent="0">
              <a:spcBef>
                <a:spcPts val="0"/>
              </a:spcBef>
              <a:buSzTx/>
              <a:buNone/>
              <a:defRPr cap="all" sz="6200">
                <a:solidFill>
                  <a:srgbClr val="DDDDDE"/>
                </a:solidFill>
                <a:latin typeface="+mj-lt"/>
                <a:ea typeface="+mj-ea"/>
                <a:cs typeface="+mj-cs"/>
                <a:sym typeface="Helvetica Neue Bold Condensed"/>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4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Line"/>
          <p:cNvSpPr/>
          <p:nvPr/>
        </p:nvSpPr>
        <p:spPr>
          <a:xfrm>
            <a:off x="522128" y="12534900"/>
            <a:ext cx="23337998" cy="0"/>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1" name="Line"/>
          <p:cNvSpPr/>
          <p:nvPr/>
        </p:nvSpPr>
        <p:spPr>
          <a:xfrm>
            <a:off x="9856866" y="12522200"/>
            <a:ext cx="1" cy="832802"/>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2" name="Line"/>
          <p:cNvSpPr/>
          <p:nvPr/>
        </p:nvSpPr>
        <p:spPr>
          <a:xfrm>
            <a:off x="522128" y="10109200"/>
            <a:ext cx="23337998" cy="0"/>
          </a:xfrm>
          <a:prstGeom prst="line">
            <a:avLst/>
          </a:prstGeom>
          <a:ln w="25400">
            <a:solidFill>
              <a:srgbClr val="83827D"/>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3" name="Rectangle"/>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p>
        </p:txBody>
      </p:sp>
      <p:sp>
        <p:nvSpPr>
          <p:cNvPr id="44" name="NAME"/>
          <p:cNvSpPr txBox="1"/>
          <p:nvPr>
            <p:ph type="body" sz="quarter" idx="21"/>
          </p:nvPr>
        </p:nvSpPr>
        <p:spPr>
          <a:xfrm>
            <a:off x="11416451" y="12515850"/>
            <a:ext cx="1607186" cy="8509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pPr/>
            <a:r>
              <a:t>NAME</a:t>
            </a:r>
          </a:p>
        </p:txBody>
      </p:sp>
      <p:sp>
        <p:nvSpPr>
          <p:cNvPr id="45" name="PROJECT"/>
          <p:cNvSpPr txBox="1"/>
          <p:nvPr>
            <p:ph type="body" sz="quarter" idx="22"/>
          </p:nvPr>
        </p:nvSpPr>
        <p:spPr>
          <a:xfrm>
            <a:off x="637228" y="10151567"/>
            <a:ext cx="1209143" cy="461366"/>
          </a:xfrm>
          <a:prstGeom prst="rect">
            <a:avLst/>
          </a:prstGeom>
        </p:spPr>
        <p:txBody>
          <a:bodyPr wrap="none">
            <a:spAutoFit/>
          </a:bodyPr>
          <a:lstStyle>
            <a:lvl1pPr marL="0" indent="0" algn="ctr">
              <a:spcBef>
                <a:spcPts val="0"/>
              </a:spcBef>
              <a:buSzTx/>
              <a:buNone/>
              <a:defRPr cap="all" sz="2400">
                <a:latin typeface="+mj-lt"/>
                <a:ea typeface="+mj-ea"/>
                <a:cs typeface="+mj-cs"/>
                <a:sym typeface="Helvetica Neue Bold Condensed"/>
              </a:defRPr>
            </a:lvl1pPr>
          </a:lstStyle>
          <a:p>
            <a:pPr/>
            <a:r>
              <a:t>PROJECT</a:t>
            </a:r>
          </a:p>
        </p:txBody>
      </p:sp>
      <p:sp>
        <p:nvSpPr>
          <p:cNvPr id="46" name="DATE"/>
          <p:cNvSpPr txBox="1"/>
          <p:nvPr>
            <p:ph type="body" sz="quarter" idx="23"/>
          </p:nvPr>
        </p:nvSpPr>
        <p:spPr>
          <a:xfrm>
            <a:off x="637323" y="12564567"/>
            <a:ext cx="734874" cy="461366"/>
          </a:xfrm>
          <a:prstGeom prst="rect">
            <a:avLst/>
          </a:prstGeom>
        </p:spPr>
        <p:txBody>
          <a:bodyPr wrap="none">
            <a:spAutoFit/>
          </a:bodyPr>
          <a:lstStyle>
            <a:lvl1pPr marL="0" indent="0" algn="ctr">
              <a:spcBef>
                <a:spcPts val="0"/>
              </a:spcBef>
              <a:buSzTx/>
              <a:buNone/>
              <a:defRPr cap="all" sz="2400">
                <a:latin typeface="+mj-lt"/>
                <a:ea typeface="+mj-ea"/>
                <a:cs typeface="+mj-cs"/>
                <a:sym typeface="Helvetica Neue Bold Condensed"/>
              </a:defRPr>
            </a:lvl1pPr>
          </a:lstStyle>
          <a:p>
            <a:pPr/>
            <a:r>
              <a:t>DATE</a:t>
            </a:r>
          </a:p>
        </p:txBody>
      </p:sp>
      <p:sp>
        <p:nvSpPr>
          <p:cNvPr id="47" name="Client"/>
          <p:cNvSpPr txBox="1"/>
          <p:nvPr>
            <p:ph type="body" sz="quarter" idx="24"/>
          </p:nvPr>
        </p:nvSpPr>
        <p:spPr>
          <a:xfrm>
            <a:off x="9971820" y="12564567"/>
            <a:ext cx="965608" cy="461366"/>
          </a:xfrm>
          <a:prstGeom prst="rect">
            <a:avLst/>
          </a:prstGeom>
        </p:spPr>
        <p:txBody>
          <a:bodyPr wrap="none">
            <a:spAutoFit/>
          </a:bodyPr>
          <a:lstStyle>
            <a:lvl1pPr marL="0" indent="0" algn="ctr">
              <a:spcBef>
                <a:spcPts val="0"/>
              </a:spcBef>
              <a:buSzTx/>
              <a:buNone/>
              <a:defRPr cap="all" sz="2400">
                <a:latin typeface="+mj-lt"/>
                <a:ea typeface="+mj-ea"/>
                <a:cs typeface="+mj-cs"/>
                <a:sym typeface="Helvetica Neue Bold Condensed"/>
              </a:defRPr>
            </a:lvl1pPr>
          </a:lstStyle>
          <a:p>
            <a:pPr/>
            <a:r>
              <a:t>Client</a:t>
            </a:r>
          </a:p>
        </p:txBody>
      </p:sp>
      <p:sp>
        <p:nvSpPr>
          <p:cNvPr id="48" name="DATE"/>
          <p:cNvSpPr txBox="1"/>
          <p:nvPr>
            <p:ph type="body" sz="quarter" idx="25"/>
          </p:nvPr>
        </p:nvSpPr>
        <p:spPr>
          <a:xfrm>
            <a:off x="2153390" y="12515850"/>
            <a:ext cx="1407161" cy="850900"/>
          </a:xfrm>
          <a:prstGeom prst="rect">
            <a:avLst/>
          </a:prstGeom>
        </p:spPr>
        <p:txBody>
          <a:bodyPr wrap="none">
            <a:spAutoFit/>
          </a:bodyPr>
          <a:lstStyle>
            <a:lvl1pPr marL="0" indent="0">
              <a:spcBef>
                <a:spcPts val="0"/>
              </a:spcBef>
              <a:buSzTx/>
              <a:buNone/>
              <a:defRPr cap="all">
                <a:solidFill>
                  <a:srgbClr val="558AAB"/>
                </a:solidFill>
                <a:latin typeface="+mj-lt"/>
                <a:ea typeface="+mj-ea"/>
                <a:cs typeface="+mj-cs"/>
                <a:sym typeface="Helvetica Neue Bold Condensed"/>
              </a:defRPr>
            </a:lvl1pPr>
          </a:lstStyle>
          <a:p>
            <a:pPr/>
            <a:r>
              <a:t>DATE</a:t>
            </a:r>
          </a:p>
        </p:txBody>
      </p:sp>
      <p:sp>
        <p:nvSpPr>
          <p:cNvPr id="49" name="Front of a modern house lit up at night with wide stairs in the front"/>
          <p:cNvSpPr/>
          <p:nvPr>
            <p:ph type="pic" sz="half" idx="26"/>
          </p:nvPr>
        </p:nvSpPr>
        <p:spPr>
          <a:xfrm>
            <a:off x="635000" y="-835079"/>
            <a:ext cx="9211734" cy="13817601"/>
          </a:xfrm>
          <a:prstGeom prst="rect">
            <a:avLst/>
          </a:prstGeom>
        </p:spPr>
        <p:txBody>
          <a:bodyPr lIns="91439" tIns="45719" rIns="91439" bIns="45719" anchor="t">
            <a:noAutofit/>
          </a:bodyPr>
          <a:lstStyle/>
          <a:p>
            <a:pPr/>
          </a:p>
        </p:txBody>
      </p:sp>
      <p:sp>
        <p:nvSpPr>
          <p:cNvPr id="50" name="Modern bathroom with gray tiles and tub"/>
          <p:cNvSpPr/>
          <p:nvPr>
            <p:ph type="pic" sz="quarter" idx="27"/>
          </p:nvPr>
        </p:nvSpPr>
        <p:spPr>
          <a:xfrm>
            <a:off x="9893300" y="279400"/>
            <a:ext cx="4572000" cy="6096000"/>
          </a:xfrm>
          <a:prstGeom prst="rect">
            <a:avLst/>
          </a:prstGeom>
        </p:spPr>
        <p:txBody>
          <a:bodyPr lIns="91439" tIns="45719" rIns="91439" bIns="45719" anchor="t">
            <a:noAutofit/>
          </a:bodyPr>
          <a:lstStyle/>
          <a:p>
            <a:pPr/>
          </a:p>
        </p:txBody>
      </p:sp>
      <p:sp>
        <p:nvSpPr>
          <p:cNvPr id="51" name="Modern living room with large windows"/>
          <p:cNvSpPr/>
          <p:nvPr>
            <p:ph type="pic" sz="quarter" idx="28"/>
          </p:nvPr>
        </p:nvSpPr>
        <p:spPr>
          <a:xfrm>
            <a:off x="9906000" y="3708400"/>
            <a:ext cx="4572000" cy="6858000"/>
          </a:xfrm>
          <a:prstGeom prst="rect">
            <a:avLst/>
          </a:prstGeom>
        </p:spPr>
        <p:txBody>
          <a:bodyPr lIns="91439" tIns="45719" rIns="91439" bIns="45719" anchor="t">
            <a:noAutofit/>
          </a:bodyPr>
          <a:lstStyle/>
          <a:p>
            <a:pPr/>
          </a:p>
        </p:txBody>
      </p:sp>
      <p:sp>
        <p:nvSpPr>
          <p:cNvPr id="52" name="Wooden walkway with cabinets on either side and a staircase in the background"/>
          <p:cNvSpPr/>
          <p:nvPr>
            <p:ph type="pic" sz="half" idx="29"/>
          </p:nvPr>
        </p:nvSpPr>
        <p:spPr>
          <a:xfrm>
            <a:off x="14559244" y="-835079"/>
            <a:ext cx="9245601" cy="13868403"/>
          </a:xfrm>
          <a:prstGeom prst="rect">
            <a:avLst/>
          </a:prstGeom>
        </p:spPr>
        <p:txBody>
          <a:bodyPr lIns="91439" tIns="45719" rIns="91439" bIns="45719" anchor="t">
            <a:noAutofit/>
          </a:bodyPr>
          <a:lstStyle/>
          <a:p>
            <a:pPr/>
          </a:p>
        </p:txBody>
      </p:sp>
      <p:sp>
        <p:nvSpPr>
          <p:cNvPr id="53" name="Title Text"/>
          <p:cNvSpPr txBox="1"/>
          <p:nvPr>
            <p:ph type="title"/>
          </p:nvPr>
        </p:nvSpPr>
        <p:spPr>
          <a:xfrm>
            <a:off x="2159000" y="10121900"/>
            <a:ext cx="19685000" cy="1460500"/>
          </a:xfrm>
          <a:prstGeom prst="rect">
            <a:avLst/>
          </a:prstGeom>
        </p:spPr>
        <p:txBody>
          <a:bodyPr anchor="b"/>
          <a:lstStyle>
            <a:lvl1pPr>
              <a:defRPr cap="all">
                <a:solidFill>
                  <a:srgbClr val="DEDEDE"/>
                </a:solidFill>
                <a:latin typeface="+mj-lt"/>
                <a:ea typeface="+mj-ea"/>
                <a:cs typeface="+mj-cs"/>
                <a:sym typeface="Helvetica Neue Bold Condensed"/>
              </a:defRPr>
            </a:lvl1pPr>
          </a:lstStyle>
          <a:p>
            <a:pPr/>
            <a:r>
              <a:t>Title Text</a:t>
            </a:r>
          </a:p>
        </p:txBody>
      </p:sp>
      <p:sp>
        <p:nvSpPr>
          <p:cNvPr id="54" name="Body Level One…"/>
          <p:cNvSpPr txBox="1"/>
          <p:nvPr>
            <p:ph type="body" sz="quarter" idx="1"/>
          </p:nvPr>
        </p:nvSpPr>
        <p:spPr>
          <a:xfrm>
            <a:off x="2159000" y="11569700"/>
            <a:ext cx="19685000" cy="977900"/>
          </a:xfrm>
          <a:prstGeom prst="rect">
            <a:avLst/>
          </a:prstGeom>
        </p:spPr>
        <p:txBody>
          <a:bodyPr anchor="t"/>
          <a:lstStyle>
            <a:lvl1pPr marL="0" indent="0">
              <a:lnSpc>
                <a:spcPct val="150000"/>
              </a:lnSpc>
              <a:spcBef>
                <a:spcPts val="0"/>
              </a:spcBef>
              <a:buSzTx/>
              <a:buNone/>
              <a:defRPr cap="all" sz="5800">
                <a:solidFill>
                  <a:srgbClr val="DEDEDE"/>
                </a:solidFill>
                <a:latin typeface="+mj-lt"/>
                <a:ea typeface="+mj-ea"/>
                <a:cs typeface="+mj-cs"/>
                <a:sym typeface="Helvetica Neue Bold Condensed"/>
              </a:defRPr>
            </a:lvl1pPr>
            <a:lvl2pPr marL="0" indent="0">
              <a:spcBef>
                <a:spcPts val="0"/>
              </a:spcBef>
              <a:buSzTx/>
              <a:buNone/>
              <a:defRPr cap="all" sz="6200">
                <a:solidFill>
                  <a:srgbClr val="DDDDDE"/>
                </a:solidFill>
                <a:latin typeface="+mj-lt"/>
                <a:ea typeface="+mj-ea"/>
                <a:cs typeface="+mj-cs"/>
                <a:sym typeface="Helvetica Neue Bold Condensed"/>
              </a:defRPr>
            </a:lvl2pPr>
            <a:lvl3pPr marL="0" indent="0">
              <a:spcBef>
                <a:spcPts val="0"/>
              </a:spcBef>
              <a:buSzTx/>
              <a:buNone/>
              <a:defRPr cap="all" sz="6200">
                <a:solidFill>
                  <a:srgbClr val="DDDDDE"/>
                </a:solidFill>
                <a:latin typeface="+mj-lt"/>
                <a:ea typeface="+mj-ea"/>
                <a:cs typeface="+mj-cs"/>
                <a:sym typeface="Helvetica Neue Bold Condensed"/>
              </a:defRPr>
            </a:lvl3pPr>
            <a:lvl4pPr marL="0" indent="0">
              <a:spcBef>
                <a:spcPts val="0"/>
              </a:spcBef>
              <a:buSzTx/>
              <a:buNone/>
              <a:defRPr cap="all" sz="6200">
                <a:solidFill>
                  <a:srgbClr val="DDDDDE"/>
                </a:solidFill>
                <a:latin typeface="+mj-lt"/>
                <a:ea typeface="+mj-ea"/>
                <a:cs typeface="+mj-cs"/>
                <a:sym typeface="Helvetica Neue Bold Condensed"/>
              </a:defRPr>
            </a:lvl4pPr>
            <a:lvl5pPr marL="0" indent="0">
              <a:spcBef>
                <a:spcPts val="0"/>
              </a:spcBef>
              <a:buSzTx/>
              <a:buNone/>
              <a:defRPr cap="all" sz="6200">
                <a:solidFill>
                  <a:srgbClr val="DDDDDE"/>
                </a:solidFill>
                <a:latin typeface="+mj-lt"/>
                <a:ea typeface="+mj-ea"/>
                <a:cs typeface="+mj-cs"/>
                <a:sym typeface="Helvetica Neue Bold Condensed"/>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2" name="Title Text"/>
          <p:cNvSpPr txBox="1"/>
          <p:nvPr>
            <p:ph type="title"/>
          </p:nvPr>
        </p:nvSpPr>
        <p:spPr>
          <a:xfrm>
            <a:off x="1943100" y="5016500"/>
            <a:ext cx="20510500" cy="3683000"/>
          </a:xfrm>
          <a:prstGeom prst="rect">
            <a:avLst/>
          </a:prstGeom>
        </p:spPr>
        <p:txBody>
          <a:bodyPr/>
          <a:lstStyle>
            <a:lvl1pPr>
              <a:defRPr cap="all">
                <a:solidFill>
                  <a:srgbClr val="DEDEDE"/>
                </a:solidFill>
                <a:latin typeface="+mj-lt"/>
                <a:ea typeface="+mj-ea"/>
                <a:cs typeface="+mj-cs"/>
                <a:sym typeface="Helvetica Neue Bold Condensed"/>
              </a:defRPr>
            </a:lvl1pPr>
          </a:lstStyle>
          <a:p>
            <a:pPr/>
            <a:r>
              <a:t>Title Text</a:t>
            </a:r>
          </a:p>
        </p:txBody>
      </p:sp>
      <p:sp>
        <p:nvSpPr>
          <p:cNvPr id="63" name="Slide Number"/>
          <p:cNvSpPr txBox="1"/>
          <p:nvPr>
            <p:ph type="sldNum" sz="quarter" idx="2"/>
          </p:nvPr>
        </p:nvSpPr>
        <p:spPr>
          <a:xfrm>
            <a:off x="12020860" y="13322300"/>
            <a:ext cx="368504" cy="3746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0" name="Wooden walkway with cabinets on either side and a staircase in the background"/>
          <p:cNvSpPr/>
          <p:nvPr>
            <p:ph type="pic" idx="21"/>
          </p:nvPr>
        </p:nvSpPr>
        <p:spPr>
          <a:xfrm>
            <a:off x="12823657" y="1271002"/>
            <a:ext cx="9611165" cy="14416743"/>
          </a:xfrm>
          <a:prstGeom prst="rect">
            <a:avLst/>
          </a:prstGeom>
          <a:ln w="9525">
            <a:round/>
          </a:ln>
        </p:spPr>
        <p:txBody>
          <a:bodyPr lIns="91439" tIns="45719" rIns="91439" bIns="45719" anchor="t">
            <a:noAutofit/>
          </a:bodyPr>
          <a:lstStyle/>
          <a:p>
            <a:pPr/>
          </a:p>
        </p:txBody>
      </p:sp>
      <p:sp>
        <p:nvSpPr>
          <p:cNvPr id="71" name="Title Text"/>
          <p:cNvSpPr txBox="1"/>
          <p:nvPr>
            <p:ph type="title"/>
          </p:nvPr>
        </p:nvSpPr>
        <p:spPr>
          <a:xfrm>
            <a:off x="1968500" y="1968500"/>
            <a:ext cx="9525000" cy="5334000"/>
          </a:xfrm>
          <a:prstGeom prst="rect">
            <a:avLst/>
          </a:prstGeom>
        </p:spPr>
        <p:txBody>
          <a:bodyPr anchor="b"/>
          <a:lstStyle>
            <a:lvl1pPr>
              <a:defRPr cap="all" sz="9000">
                <a:solidFill>
                  <a:srgbClr val="DEDEDE"/>
                </a:solidFill>
                <a:latin typeface="+mj-lt"/>
                <a:ea typeface="+mj-ea"/>
                <a:cs typeface="+mj-cs"/>
                <a:sym typeface="Helvetica Neue Bold Condensed"/>
              </a:defRPr>
            </a:lvl1pPr>
          </a:lstStyle>
          <a:p>
            <a:pPr/>
            <a:r>
              <a:t>Title Text</a:t>
            </a:r>
          </a:p>
        </p:txBody>
      </p:sp>
      <p:sp>
        <p:nvSpPr>
          <p:cNvPr id="72" name="Body Level One…"/>
          <p:cNvSpPr txBox="1"/>
          <p:nvPr>
            <p:ph type="body" sz="quarter" idx="1"/>
          </p:nvPr>
        </p:nvSpPr>
        <p:spPr>
          <a:xfrm>
            <a:off x="1968500" y="7302500"/>
            <a:ext cx="9525000" cy="4508500"/>
          </a:xfrm>
          <a:prstGeom prst="rect">
            <a:avLst/>
          </a:prstGeom>
        </p:spPr>
        <p:txBody>
          <a:bodyPr anchor="t"/>
          <a:lstStyle>
            <a:lvl1pPr marL="0" indent="0">
              <a:spcBef>
                <a:spcPts val="0"/>
              </a:spcBef>
              <a:buSzTx/>
              <a:buNone/>
              <a:defRPr cap="all">
                <a:solidFill>
                  <a:srgbClr val="558AAB"/>
                </a:solidFill>
                <a:latin typeface="+mj-lt"/>
                <a:ea typeface="+mj-ea"/>
                <a:cs typeface="+mj-cs"/>
                <a:sym typeface="Helvetica Neue Bold Condensed"/>
              </a:defRPr>
            </a:lvl1pPr>
            <a:lvl2pPr marL="0" indent="0">
              <a:spcBef>
                <a:spcPts val="0"/>
              </a:spcBef>
              <a:buSzTx/>
              <a:buNone/>
              <a:defRPr cap="all">
                <a:solidFill>
                  <a:srgbClr val="558AAB"/>
                </a:solidFill>
                <a:latin typeface="+mj-lt"/>
                <a:ea typeface="+mj-ea"/>
                <a:cs typeface="+mj-cs"/>
                <a:sym typeface="Helvetica Neue Bold Condensed"/>
              </a:defRPr>
            </a:lvl2pPr>
            <a:lvl3pPr marL="0" indent="0">
              <a:spcBef>
                <a:spcPts val="0"/>
              </a:spcBef>
              <a:buSzTx/>
              <a:buNone/>
              <a:defRPr cap="all">
                <a:solidFill>
                  <a:srgbClr val="558AAB"/>
                </a:solidFill>
                <a:latin typeface="+mj-lt"/>
                <a:ea typeface="+mj-ea"/>
                <a:cs typeface="+mj-cs"/>
                <a:sym typeface="Helvetica Neue Bold Condensed"/>
              </a:defRPr>
            </a:lvl3pPr>
            <a:lvl4pPr marL="0" indent="0">
              <a:spcBef>
                <a:spcPts val="0"/>
              </a:spcBef>
              <a:buSzTx/>
              <a:buNone/>
              <a:defRPr cap="all">
                <a:solidFill>
                  <a:srgbClr val="558AAB"/>
                </a:solidFill>
                <a:latin typeface="+mj-lt"/>
                <a:ea typeface="+mj-ea"/>
                <a:cs typeface="+mj-cs"/>
                <a:sym typeface="Helvetica Neue Bold Condensed"/>
              </a:defRPr>
            </a:lvl4pPr>
            <a:lvl5pPr marL="0" indent="0">
              <a:spcBef>
                <a:spcPts val="0"/>
              </a:spcBef>
              <a:buSzTx/>
              <a:buNone/>
              <a:defRPr cap="all">
                <a:solidFill>
                  <a:srgbClr val="558AAB"/>
                </a:solidFill>
                <a:latin typeface="+mj-lt"/>
                <a:ea typeface="+mj-ea"/>
                <a:cs typeface="+mj-cs"/>
                <a:sym typeface="Helvetica Neue Bold Condensed"/>
              </a:defRPr>
            </a:lvl5pPr>
          </a:lstStyle>
          <a:p>
            <a:pPr/>
            <a:r>
              <a:t>Body Level One</a:t>
            </a:r>
          </a:p>
          <a:p>
            <a:pPr lvl="1"/>
            <a:r>
              <a:t>Body Level Two</a:t>
            </a:r>
          </a:p>
          <a:p>
            <a:pPr lvl="2"/>
            <a:r>
              <a:t>Body Level Three</a:t>
            </a:r>
          </a:p>
          <a:p>
            <a:pPr lvl="3"/>
            <a:r>
              <a:t>Body Level Four</a:t>
            </a:r>
          </a:p>
          <a:p>
            <a:pPr lvl="4"/>
            <a:r>
              <a:t>Body Level Five</a:t>
            </a: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80" name="Title Text"/>
          <p:cNvSpPr txBox="1"/>
          <p:nvPr>
            <p:ph type="title"/>
          </p:nvPr>
        </p:nvSpPr>
        <p:spPr>
          <a:xfrm>
            <a:off x="1930400" y="355600"/>
            <a:ext cx="20510500" cy="3429000"/>
          </a:xfrm>
          <a:prstGeom prst="rect">
            <a:avLst/>
          </a:prstGeom>
        </p:spPr>
        <p:txBody>
          <a:bodyPr/>
          <a:lstStyle>
            <a:lvl1pPr>
              <a:defRPr>
                <a:solidFill>
                  <a:srgbClr val="558AAB"/>
                </a:solidFill>
              </a:defRPr>
            </a:lvl1pPr>
          </a:lstStyle>
          <a:p>
            <a:pPr/>
            <a:r>
              <a:t>Title Text</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88" name="Title Text"/>
          <p:cNvSpPr txBox="1"/>
          <p:nvPr>
            <p:ph type="title"/>
          </p:nvPr>
        </p:nvSpPr>
        <p:spPr>
          <a:xfrm>
            <a:off x="1930400" y="355600"/>
            <a:ext cx="20510500" cy="3429000"/>
          </a:xfrm>
          <a:prstGeom prst="rect">
            <a:avLst/>
          </a:prstGeom>
        </p:spPr>
        <p:txBody>
          <a:bodyPr/>
          <a:lstStyle>
            <a:lvl1pPr>
              <a:defRPr>
                <a:solidFill>
                  <a:srgbClr val="558AAB"/>
                </a:solidFill>
              </a:defRPr>
            </a:lvl1pPr>
          </a:lstStyle>
          <a:p>
            <a:pPr/>
            <a:r>
              <a:t>Title Text</a:t>
            </a:r>
          </a:p>
        </p:txBody>
      </p:sp>
      <p:sp>
        <p:nvSpPr>
          <p:cNvPr id="89" name="Body Level One…"/>
          <p:cNvSpPr txBox="1"/>
          <p:nvPr>
            <p:ph type="body" idx="1"/>
          </p:nvPr>
        </p:nvSpPr>
        <p:spPr>
          <a:xfrm>
            <a:off x="1930400" y="3937000"/>
            <a:ext cx="20510500" cy="80645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97" name="Wooden walkway with cabinets on either side and a staircase in the background"/>
          <p:cNvSpPr/>
          <p:nvPr>
            <p:ph type="pic" sz="half" idx="21"/>
          </p:nvPr>
        </p:nvSpPr>
        <p:spPr>
          <a:xfrm>
            <a:off x="13284200" y="1447800"/>
            <a:ext cx="9144000" cy="13716000"/>
          </a:xfrm>
          <a:prstGeom prst="rect">
            <a:avLst/>
          </a:prstGeom>
          <a:ln w="9525">
            <a:round/>
          </a:ln>
        </p:spPr>
        <p:txBody>
          <a:bodyPr lIns="91439" tIns="45719" rIns="91439" bIns="45719" anchor="t">
            <a:noAutofit/>
          </a:bodyPr>
          <a:lstStyle/>
          <a:p>
            <a:pPr/>
          </a:p>
        </p:txBody>
      </p:sp>
      <p:sp>
        <p:nvSpPr>
          <p:cNvPr id="98" name="Title Text"/>
          <p:cNvSpPr txBox="1"/>
          <p:nvPr>
            <p:ph type="title"/>
          </p:nvPr>
        </p:nvSpPr>
        <p:spPr>
          <a:xfrm>
            <a:off x="1930400" y="355600"/>
            <a:ext cx="20510500" cy="3429000"/>
          </a:xfrm>
          <a:prstGeom prst="rect">
            <a:avLst/>
          </a:prstGeom>
        </p:spPr>
        <p:txBody>
          <a:bodyPr/>
          <a:lstStyle>
            <a:lvl1pPr>
              <a:defRPr>
                <a:solidFill>
                  <a:srgbClr val="558AAB"/>
                </a:solidFill>
              </a:defRPr>
            </a:lvl1pPr>
          </a:lstStyle>
          <a:p>
            <a:pPr/>
            <a:r>
              <a:t>Title Text</a:t>
            </a:r>
          </a:p>
        </p:txBody>
      </p:sp>
      <p:sp>
        <p:nvSpPr>
          <p:cNvPr id="99" name="Body Level One…"/>
          <p:cNvSpPr txBox="1"/>
          <p:nvPr>
            <p:ph type="body" sz="half" idx="1"/>
          </p:nvPr>
        </p:nvSpPr>
        <p:spPr>
          <a:xfrm>
            <a:off x="1943100" y="3937000"/>
            <a:ext cx="10033000" cy="8064500"/>
          </a:xfrm>
          <a:prstGeom prst="rect">
            <a:avLst/>
          </a:prstGeom>
        </p:spPr>
        <p:txBody>
          <a:bodyPr/>
          <a:lstStyle>
            <a:lvl1pPr marL="495300" indent="-495300">
              <a:spcBef>
                <a:spcPts val="3900"/>
              </a:spcBef>
              <a:buBlip>
                <a:blip r:embed="rId2"/>
              </a:buBlip>
              <a:defRPr sz="4200"/>
            </a:lvl1pPr>
            <a:lvl2pPr marL="990600" indent="-495300">
              <a:spcBef>
                <a:spcPts val="3900"/>
              </a:spcBef>
              <a:buBlip>
                <a:blip r:embed="rId2"/>
              </a:buBlip>
              <a:defRPr sz="4200"/>
            </a:lvl2pPr>
            <a:lvl3pPr marL="1485900" indent="-495300">
              <a:spcBef>
                <a:spcPts val="3900"/>
              </a:spcBef>
              <a:buBlip>
                <a:blip r:embed="rId2"/>
              </a:buBlip>
              <a:defRPr sz="4200"/>
            </a:lvl3pPr>
            <a:lvl4pPr marL="1981200" indent="-495300">
              <a:spcBef>
                <a:spcPts val="3900"/>
              </a:spcBef>
              <a:buBlip>
                <a:blip r:embed="rId2"/>
              </a:buBlip>
              <a:defRPr sz="4200"/>
            </a:lvl4pPr>
            <a:lvl5pPr marL="2476500" indent="-495300">
              <a:spcBef>
                <a:spcPts val="3900"/>
              </a:spcBef>
              <a:buBlip>
                <a:blip r:embed="rId2"/>
              </a:buBlip>
              <a:defRPr sz="4200"/>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107"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Rectangle"/>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p>
        </p:txBody>
      </p:sp>
      <p:sp>
        <p:nvSpPr>
          <p:cNvPr id="3" name="Body Level One…"/>
          <p:cNvSpPr txBox="1"/>
          <p:nvPr>
            <p:ph type="body" idx="1"/>
          </p:nvPr>
        </p:nvSpPr>
        <p:spPr>
          <a:xfrm>
            <a:off x="1943100" y="2070100"/>
            <a:ext cx="20510500" cy="9588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4" name="Title Text"/>
          <p:cNvSpPr txBox="1"/>
          <p:nvPr>
            <p:ph type="title"/>
          </p:nvPr>
        </p:nvSpPr>
        <p:spPr>
          <a:xfrm>
            <a:off x="1943100" y="381000"/>
            <a:ext cx="2051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5" name="Slide Number"/>
          <p:cNvSpPr txBox="1"/>
          <p:nvPr>
            <p:ph type="sldNum" sz="quarter" idx="2"/>
          </p:nvPr>
        </p:nvSpPr>
        <p:spPr>
          <a:xfrm>
            <a:off x="12019654" y="13350900"/>
            <a:ext cx="368504" cy="374600"/>
          </a:xfrm>
          <a:prstGeom prst="rect">
            <a:avLst/>
          </a:prstGeom>
          <a:ln w="12700">
            <a:miter lim="400000"/>
          </a:ln>
        </p:spPr>
        <p:txBody>
          <a:bodyPr wrap="none" lIns="50800" tIns="50800" rIns="50800" bIns="50800" anchor="ctr">
            <a:spAutoFit/>
          </a:bodyPr>
          <a:lstStyle>
            <a:lvl1pPr>
              <a:defRPr sz="1800">
                <a:solidFill>
                  <a:srgbClr val="5C88A5"/>
                </a:solidFill>
                <a:latin typeface="Helvetica Neue"/>
                <a:ea typeface="Helvetica Neue"/>
                <a:cs typeface="Helvetica Neue"/>
                <a:sym typeface="Helvetica Neu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Lst>
  <p:transition xmlns:p14="http://schemas.microsoft.com/office/powerpoint/2010/main" spd="med" advClick="1"/>
  <p:txStyles>
    <p:titleStyle>
      <a:lvl1pPr marL="0" marR="0" indent="0" algn="l" defTabSz="825500" latinLnBrk="0">
        <a:lnSpc>
          <a:spcPct val="90000"/>
        </a:lnSpc>
        <a:spcBef>
          <a:spcPts val="0"/>
        </a:spcBef>
        <a:spcAft>
          <a:spcPts val="0"/>
        </a:spcAft>
        <a:buClrTx/>
        <a:buSzTx/>
        <a:buFontTx/>
        <a:buNone/>
        <a:tabLst/>
        <a:defRPr b="0" baseline="0" cap="none" i="0" spc="0" strike="noStrike" sz="10000" u="none">
          <a:solidFill>
            <a:srgbClr val="5C88A5"/>
          </a:solidFill>
          <a:uFillTx/>
          <a:latin typeface="+mn-lt"/>
          <a:ea typeface="+mn-ea"/>
          <a:cs typeface="+mn-cs"/>
          <a:sym typeface="Helvetica Neue Light"/>
        </a:defRPr>
      </a:lvl1pPr>
      <a:lvl2pPr marL="0" marR="0" indent="0" algn="l" defTabSz="825500" latinLnBrk="0">
        <a:lnSpc>
          <a:spcPct val="90000"/>
        </a:lnSpc>
        <a:spcBef>
          <a:spcPts val="0"/>
        </a:spcBef>
        <a:spcAft>
          <a:spcPts val="0"/>
        </a:spcAft>
        <a:buClrTx/>
        <a:buSzTx/>
        <a:buFontTx/>
        <a:buNone/>
        <a:tabLst/>
        <a:defRPr b="0" baseline="0" cap="none" i="0" spc="0" strike="noStrike" sz="10000" u="none">
          <a:solidFill>
            <a:srgbClr val="5C88A5"/>
          </a:solidFill>
          <a:uFillTx/>
          <a:latin typeface="+mn-lt"/>
          <a:ea typeface="+mn-ea"/>
          <a:cs typeface="+mn-cs"/>
          <a:sym typeface="Helvetica Neue Light"/>
        </a:defRPr>
      </a:lvl2pPr>
      <a:lvl3pPr marL="0" marR="0" indent="0" algn="l" defTabSz="825500" latinLnBrk="0">
        <a:lnSpc>
          <a:spcPct val="90000"/>
        </a:lnSpc>
        <a:spcBef>
          <a:spcPts val="0"/>
        </a:spcBef>
        <a:spcAft>
          <a:spcPts val="0"/>
        </a:spcAft>
        <a:buClrTx/>
        <a:buSzTx/>
        <a:buFontTx/>
        <a:buNone/>
        <a:tabLst/>
        <a:defRPr b="0" baseline="0" cap="none" i="0" spc="0" strike="noStrike" sz="10000" u="none">
          <a:solidFill>
            <a:srgbClr val="5C88A5"/>
          </a:solidFill>
          <a:uFillTx/>
          <a:latin typeface="+mn-lt"/>
          <a:ea typeface="+mn-ea"/>
          <a:cs typeface="+mn-cs"/>
          <a:sym typeface="Helvetica Neue Light"/>
        </a:defRPr>
      </a:lvl3pPr>
      <a:lvl4pPr marL="0" marR="0" indent="0" algn="l" defTabSz="825500" latinLnBrk="0">
        <a:lnSpc>
          <a:spcPct val="90000"/>
        </a:lnSpc>
        <a:spcBef>
          <a:spcPts val="0"/>
        </a:spcBef>
        <a:spcAft>
          <a:spcPts val="0"/>
        </a:spcAft>
        <a:buClrTx/>
        <a:buSzTx/>
        <a:buFontTx/>
        <a:buNone/>
        <a:tabLst/>
        <a:defRPr b="0" baseline="0" cap="none" i="0" spc="0" strike="noStrike" sz="10000" u="none">
          <a:solidFill>
            <a:srgbClr val="5C88A5"/>
          </a:solidFill>
          <a:uFillTx/>
          <a:latin typeface="+mn-lt"/>
          <a:ea typeface="+mn-ea"/>
          <a:cs typeface="+mn-cs"/>
          <a:sym typeface="Helvetica Neue Light"/>
        </a:defRPr>
      </a:lvl4pPr>
      <a:lvl5pPr marL="0" marR="0" indent="0" algn="l" defTabSz="825500" latinLnBrk="0">
        <a:lnSpc>
          <a:spcPct val="90000"/>
        </a:lnSpc>
        <a:spcBef>
          <a:spcPts val="0"/>
        </a:spcBef>
        <a:spcAft>
          <a:spcPts val="0"/>
        </a:spcAft>
        <a:buClrTx/>
        <a:buSzTx/>
        <a:buFontTx/>
        <a:buNone/>
        <a:tabLst/>
        <a:defRPr b="0" baseline="0" cap="none" i="0" spc="0" strike="noStrike" sz="10000" u="none">
          <a:solidFill>
            <a:srgbClr val="5C88A5"/>
          </a:solidFill>
          <a:uFillTx/>
          <a:latin typeface="+mn-lt"/>
          <a:ea typeface="+mn-ea"/>
          <a:cs typeface="+mn-cs"/>
          <a:sym typeface="Helvetica Neue Light"/>
        </a:defRPr>
      </a:lvl5pPr>
      <a:lvl6pPr marL="0" marR="0" indent="0" algn="l" defTabSz="825500" latinLnBrk="0">
        <a:lnSpc>
          <a:spcPct val="90000"/>
        </a:lnSpc>
        <a:spcBef>
          <a:spcPts val="0"/>
        </a:spcBef>
        <a:spcAft>
          <a:spcPts val="0"/>
        </a:spcAft>
        <a:buClrTx/>
        <a:buSzTx/>
        <a:buFontTx/>
        <a:buNone/>
        <a:tabLst/>
        <a:defRPr b="0" baseline="0" cap="none" i="0" spc="0" strike="noStrike" sz="10000" u="none">
          <a:solidFill>
            <a:srgbClr val="5C88A5"/>
          </a:solidFill>
          <a:uFillTx/>
          <a:latin typeface="+mn-lt"/>
          <a:ea typeface="+mn-ea"/>
          <a:cs typeface="+mn-cs"/>
          <a:sym typeface="Helvetica Neue Light"/>
        </a:defRPr>
      </a:lvl6pPr>
      <a:lvl7pPr marL="0" marR="0" indent="0" algn="l" defTabSz="825500" latinLnBrk="0">
        <a:lnSpc>
          <a:spcPct val="90000"/>
        </a:lnSpc>
        <a:spcBef>
          <a:spcPts val="0"/>
        </a:spcBef>
        <a:spcAft>
          <a:spcPts val="0"/>
        </a:spcAft>
        <a:buClrTx/>
        <a:buSzTx/>
        <a:buFontTx/>
        <a:buNone/>
        <a:tabLst/>
        <a:defRPr b="0" baseline="0" cap="none" i="0" spc="0" strike="noStrike" sz="10000" u="none">
          <a:solidFill>
            <a:srgbClr val="5C88A5"/>
          </a:solidFill>
          <a:uFillTx/>
          <a:latin typeface="+mn-lt"/>
          <a:ea typeface="+mn-ea"/>
          <a:cs typeface="+mn-cs"/>
          <a:sym typeface="Helvetica Neue Light"/>
        </a:defRPr>
      </a:lvl7pPr>
      <a:lvl8pPr marL="0" marR="0" indent="0" algn="l" defTabSz="825500" latinLnBrk="0">
        <a:lnSpc>
          <a:spcPct val="90000"/>
        </a:lnSpc>
        <a:spcBef>
          <a:spcPts val="0"/>
        </a:spcBef>
        <a:spcAft>
          <a:spcPts val="0"/>
        </a:spcAft>
        <a:buClrTx/>
        <a:buSzTx/>
        <a:buFontTx/>
        <a:buNone/>
        <a:tabLst/>
        <a:defRPr b="0" baseline="0" cap="none" i="0" spc="0" strike="noStrike" sz="10000" u="none">
          <a:solidFill>
            <a:srgbClr val="5C88A5"/>
          </a:solidFill>
          <a:uFillTx/>
          <a:latin typeface="+mn-lt"/>
          <a:ea typeface="+mn-ea"/>
          <a:cs typeface="+mn-cs"/>
          <a:sym typeface="Helvetica Neue Light"/>
        </a:defRPr>
      </a:lvl8pPr>
      <a:lvl9pPr marL="0" marR="0" indent="0" algn="l" defTabSz="825500" latinLnBrk="0">
        <a:lnSpc>
          <a:spcPct val="90000"/>
        </a:lnSpc>
        <a:spcBef>
          <a:spcPts val="0"/>
        </a:spcBef>
        <a:spcAft>
          <a:spcPts val="0"/>
        </a:spcAft>
        <a:buClrTx/>
        <a:buSzTx/>
        <a:buFontTx/>
        <a:buNone/>
        <a:tabLst/>
        <a:defRPr b="0" baseline="0" cap="none" i="0" spc="0" strike="noStrike" sz="10000" u="none">
          <a:solidFill>
            <a:srgbClr val="5C88A5"/>
          </a:solidFill>
          <a:uFillTx/>
          <a:latin typeface="+mn-lt"/>
          <a:ea typeface="+mn-ea"/>
          <a:cs typeface="+mn-cs"/>
          <a:sym typeface="Helvetica Neue Light"/>
        </a:defRPr>
      </a:lvl9pPr>
    </p:titleStyle>
    <p:bodyStyle>
      <a:lvl1pPr marL="584200" marR="0" indent="-584200" algn="l" defTabSz="825500" rtl="0" latinLnBrk="0">
        <a:lnSpc>
          <a:spcPct val="100000"/>
        </a:lnSpc>
        <a:spcBef>
          <a:spcPts val="4500"/>
        </a:spcBef>
        <a:spcAft>
          <a:spcPts val="0"/>
        </a:spcAft>
        <a:buClrTx/>
        <a:buSzPct val="40000"/>
        <a:buFontTx/>
        <a:buBlip>
          <a:blip r:embed="rId3"/>
        </a:buBlip>
        <a:tabLst/>
        <a:defRPr b="0" baseline="0" cap="none" i="0" spc="0" strike="noStrike" sz="5000" u="none">
          <a:solidFill>
            <a:srgbClr val="737373"/>
          </a:solidFill>
          <a:uFillTx/>
          <a:latin typeface="Helvetica Neue"/>
          <a:ea typeface="Helvetica Neue"/>
          <a:cs typeface="Helvetica Neue"/>
          <a:sym typeface="Helvetica Neue"/>
        </a:defRPr>
      </a:lvl1pPr>
      <a:lvl2pPr marL="1168400" marR="0" indent="-584200" algn="l" defTabSz="825500" rtl="0" latinLnBrk="0">
        <a:lnSpc>
          <a:spcPct val="100000"/>
        </a:lnSpc>
        <a:spcBef>
          <a:spcPts val="4500"/>
        </a:spcBef>
        <a:spcAft>
          <a:spcPts val="0"/>
        </a:spcAft>
        <a:buClrTx/>
        <a:buSzPct val="40000"/>
        <a:buFontTx/>
        <a:buBlip>
          <a:blip r:embed="rId3"/>
        </a:buBlip>
        <a:tabLst/>
        <a:defRPr b="0" baseline="0" cap="none" i="0" spc="0" strike="noStrike" sz="5000" u="none">
          <a:solidFill>
            <a:srgbClr val="737373"/>
          </a:solidFill>
          <a:uFillTx/>
          <a:latin typeface="Helvetica Neue"/>
          <a:ea typeface="Helvetica Neue"/>
          <a:cs typeface="Helvetica Neue"/>
          <a:sym typeface="Helvetica Neue"/>
        </a:defRPr>
      </a:lvl2pPr>
      <a:lvl3pPr marL="1752600" marR="0" indent="-584200" algn="l" defTabSz="825500" rtl="0" latinLnBrk="0">
        <a:lnSpc>
          <a:spcPct val="100000"/>
        </a:lnSpc>
        <a:spcBef>
          <a:spcPts val="4500"/>
        </a:spcBef>
        <a:spcAft>
          <a:spcPts val="0"/>
        </a:spcAft>
        <a:buClrTx/>
        <a:buSzPct val="40000"/>
        <a:buFontTx/>
        <a:buBlip>
          <a:blip r:embed="rId3"/>
        </a:buBlip>
        <a:tabLst/>
        <a:defRPr b="0" baseline="0" cap="none" i="0" spc="0" strike="noStrike" sz="5000" u="none">
          <a:solidFill>
            <a:srgbClr val="737373"/>
          </a:solidFill>
          <a:uFillTx/>
          <a:latin typeface="Helvetica Neue"/>
          <a:ea typeface="Helvetica Neue"/>
          <a:cs typeface="Helvetica Neue"/>
          <a:sym typeface="Helvetica Neue"/>
        </a:defRPr>
      </a:lvl3pPr>
      <a:lvl4pPr marL="2336800" marR="0" indent="-584200" algn="l" defTabSz="825500" rtl="0" latinLnBrk="0">
        <a:lnSpc>
          <a:spcPct val="100000"/>
        </a:lnSpc>
        <a:spcBef>
          <a:spcPts val="4500"/>
        </a:spcBef>
        <a:spcAft>
          <a:spcPts val="0"/>
        </a:spcAft>
        <a:buClrTx/>
        <a:buSzPct val="40000"/>
        <a:buFontTx/>
        <a:buBlip>
          <a:blip r:embed="rId3"/>
        </a:buBlip>
        <a:tabLst/>
        <a:defRPr b="0" baseline="0" cap="none" i="0" spc="0" strike="noStrike" sz="5000" u="none">
          <a:solidFill>
            <a:srgbClr val="737373"/>
          </a:solidFill>
          <a:uFillTx/>
          <a:latin typeface="Helvetica Neue"/>
          <a:ea typeface="Helvetica Neue"/>
          <a:cs typeface="Helvetica Neue"/>
          <a:sym typeface="Helvetica Neue"/>
        </a:defRPr>
      </a:lvl4pPr>
      <a:lvl5pPr marL="2921000" marR="0" indent="-584200" algn="l" defTabSz="825500" rtl="0" latinLnBrk="0">
        <a:lnSpc>
          <a:spcPct val="100000"/>
        </a:lnSpc>
        <a:spcBef>
          <a:spcPts val="4500"/>
        </a:spcBef>
        <a:spcAft>
          <a:spcPts val="0"/>
        </a:spcAft>
        <a:buClrTx/>
        <a:buSzPct val="40000"/>
        <a:buFontTx/>
        <a:buBlip>
          <a:blip r:embed="rId3"/>
        </a:buBlip>
        <a:tabLst/>
        <a:defRPr b="0" baseline="0" cap="none" i="0" spc="0" strike="noStrike" sz="5000" u="none">
          <a:solidFill>
            <a:srgbClr val="737373"/>
          </a:solidFill>
          <a:uFillTx/>
          <a:latin typeface="Helvetica Neue"/>
          <a:ea typeface="Helvetica Neue"/>
          <a:cs typeface="Helvetica Neue"/>
          <a:sym typeface="Helvetica Neue"/>
        </a:defRPr>
      </a:lvl5pPr>
      <a:lvl6pPr marL="3505200" marR="0" indent="-584200" algn="l" defTabSz="825500" rtl="0" latinLnBrk="0">
        <a:lnSpc>
          <a:spcPct val="100000"/>
        </a:lnSpc>
        <a:spcBef>
          <a:spcPts val="4500"/>
        </a:spcBef>
        <a:spcAft>
          <a:spcPts val="0"/>
        </a:spcAft>
        <a:buClrTx/>
        <a:buSzPct val="40000"/>
        <a:buFontTx/>
        <a:buBlip>
          <a:blip r:embed="rId3"/>
        </a:buBlip>
        <a:tabLst/>
        <a:defRPr b="0" baseline="0" cap="none" i="0" spc="0" strike="noStrike" sz="5000" u="none">
          <a:solidFill>
            <a:srgbClr val="737373"/>
          </a:solidFill>
          <a:uFillTx/>
          <a:latin typeface="Helvetica Neue"/>
          <a:ea typeface="Helvetica Neue"/>
          <a:cs typeface="Helvetica Neue"/>
          <a:sym typeface="Helvetica Neue"/>
        </a:defRPr>
      </a:lvl6pPr>
      <a:lvl7pPr marL="4089400" marR="0" indent="-584200" algn="l" defTabSz="825500" rtl="0" latinLnBrk="0">
        <a:lnSpc>
          <a:spcPct val="100000"/>
        </a:lnSpc>
        <a:spcBef>
          <a:spcPts val="4500"/>
        </a:spcBef>
        <a:spcAft>
          <a:spcPts val="0"/>
        </a:spcAft>
        <a:buClrTx/>
        <a:buSzPct val="40000"/>
        <a:buFontTx/>
        <a:buBlip>
          <a:blip r:embed="rId3"/>
        </a:buBlip>
        <a:tabLst/>
        <a:defRPr b="0" baseline="0" cap="none" i="0" spc="0" strike="noStrike" sz="5000" u="none">
          <a:solidFill>
            <a:srgbClr val="737373"/>
          </a:solidFill>
          <a:uFillTx/>
          <a:latin typeface="Helvetica Neue"/>
          <a:ea typeface="Helvetica Neue"/>
          <a:cs typeface="Helvetica Neue"/>
          <a:sym typeface="Helvetica Neue"/>
        </a:defRPr>
      </a:lvl7pPr>
      <a:lvl8pPr marL="4673600" marR="0" indent="-584200" algn="l" defTabSz="825500" rtl="0" latinLnBrk="0">
        <a:lnSpc>
          <a:spcPct val="100000"/>
        </a:lnSpc>
        <a:spcBef>
          <a:spcPts val="4500"/>
        </a:spcBef>
        <a:spcAft>
          <a:spcPts val="0"/>
        </a:spcAft>
        <a:buClrTx/>
        <a:buSzPct val="40000"/>
        <a:buFontTx/>
        <a:buBlip>
          <a:blip r:embed="rId3"/>
        </a:buBlip>
        <a:tabLst/>
        <a:defRPr b="0" baseline="0" cap="none" i="0" spc="0" strike="noStrike" sz="5000" u="none">
          <a:solidFill>
            <a:srgbClr val="737373"/>
          </a:solidFill>
          <a:uFillTx/>
          <a:latin typeface="Helvetica Neue"/>
          <a:ea typeface="Helvetica Neue"/>
          <a:cs typeface="Helvetica Neue"/>
          <a:sym typeface="Helvetica Neue"/>
        </a:defRPr>
      </a:lvl8pPr>
      <a:lvl9pPr marL="5257800" marR="0" indent="-584200" algn="l" defTabSz="825500" rtl="0" latinLnBrk="0">
        <a:lnSpc>
          <a:spcPct val="100000"/>
        </a:lnSpc>
        <a:spcBef>
          <a:spcPts val="4500"/>
        </a:spcBef>
        <a:spcAft>
          <a:spcPts val="0"/>
        </a:spcAft>
        <a:buClrTx/>
        <a:buSzPct val="40000"/>
        <a:buFontTx/>
        <a:buBlip>
          <a:blip r:embed="rId3"/>
        </a:buBlip>
        <a:tabLst/>
        <a:defRPr b="0" baseline="0" cap="none" i="0" spc="0" strike="noStrike" sz="5000" u="none">
          <a:solidFill>
            <a:srgbClr val="737373"/>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tif"/><Relationship Id="rId4"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3.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4.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0.png"/><Relationship Id="rId4" Type="http://schemas.openxmlformats.org/officeDocument/2006/relationships/image" Target="../media/image2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lustering des images avec K-means"/>
          <p:cNvSpPr txBox="1"/>
          <p:nvPr>
            <p:ph type="ctrTitle"/>
          </p:nvPr>
        </p:nvSpPr>
        <p:spPr>
          <a:xfrm>
            <a:off x="1374955" y="1083665"/>
            <a:ext cx="22155643" cy="3695701"/>
          </a:xfrm>
          <a:prstGeom prst="rect">
            <a:avLst/>
          </a:prstGeom>
        </p:spPr>
        <p:txBody>
          <a:bodyPr/>
          <a:lstStyle/>
          <a:p>
            <a:pPr/>
            <a:r>
              <a:t>Clustering des images avec K-means</a:t>
            </a:r>
          </a:p>
        </p:txBody>
      </p:sp>
      <p:sp>
        <p:nvSpPr>
          <p:cNvPr id="168" name="Seif Ben Amor…"/>
          <p:cNvSpPr txBox="1"/>
          <p:nvPr>
            <p:ph type="subTitle" sz="quarter" idx="1"/>
          </p:nvPr>
        </p:nvSpPr>
        <p:spPr>
          <a:xfrm>
            <a:off x="15001853" y="9820947"/>
            <a:ext cx="20510501" cy="2931994"/>
          </a:xfrm>
          <a:prstGeom prst="rect">
            <a:avLst/>
          </a:prstGeom>
        </p:spPr>
        <p:txBody>
          <a:bodyPr/>
          <a:lstStyle/>
          <a:p>
            <a:pPr defTabSz="775969">
              <a:defRPr sz="4700"/>
            </a:pPr>
            <a:r>
              <a:t>Seif Ben Amor </a:t>
            </a:r>
          </a:p>
          <a:p>
            <a:pPr defTabSz="775969">
              <a:defRPr sz="4700"/>
            </a:pPr>
            <a:r>
              <a:t>Ioana Hritcu</a:t>
            </a:r>
          </a:p>
          <a:p>
            <a:pPr defTabSz="775969">
              <a:defRPr sz="4700"/>
            </a:pPr>
            <a:r>
              <a:t>Mohamed amine Beldi</a:t>
            </a:r>
          </a:p>
          <a:p>
            <a:pPr defTabSz="775969">
              <a:defRPr sz="4700"/>
            </a:pPr>
            <a:r>
              <a:t>Alexis Katumbayi Mutambayi </a:t>
            </a:r>
          </a:p>
        </p:txBody>
      </p:sp>
      <p:pic>
        <p:nvPicPr>
          <p:cNvPr id="169" name="Image" descr="Image"/>
          <p:cNvPicPr>
            <a:picLocks noChangeAspect="1"/>
          </p:cNvPicPr>
          <p:nvPr/>
        </p:nvPicPr>
        <p:blipFill>
          <a:blip r:embed="rId2">
            <a:extLst/>
          </a:blip>
          <a:stretch>
            <a:fillRect/>
          </a:stretch>
        </p:blipFill>
        <p:spPr>
          <a:xfrm>
            <a:off x="2216149" y="6093786"/>
            <a:ext cx="19951701" cy="21209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8" name="Nous avons importé le modèle et créé une fonction pour extraire les features:"/>
          <p:cNvSpPr txBox="1"/>
          <p:nvPr>
            <p:ph type="title"/>
          </p:nvPr>
        </p:nvSpPr>
        <p:spPr>
          <a:prstGeom prst="rect">
            <a:avLst/>
          </a:prstGeom>
        </p:spPr>
        <p:txBody>
          <a:bodyPr/>
          <a:lstStyle>
            <a:lvl1pPr>
              <a:defRPr sz="5700"/>
            </a:lvl1pPr>
          </a:lstStyle>
          <a:p>
            <a:pPr/>
            <a:r>
              <a:t>Nous avons importé le modèle et créé une fonction pour extraire les features:</a:t>
            </a:r>
          </a:p>
        </p:txBody>
      </p:sp>
      <p:sp>
        <p:nvSpPr>
          <p:cNvPr id="199" name="Nous pouvons maintenant charger le modèle VGG et supprimer manuellement l’étape de sortie. Cela signifie que le nouvel résultat est une couche entièrement connectée avec 4 096 nœuds de sortie. Ce vecteur de 4 096 nombres est le vecteur de caractéristique"/>
          <p:cNvSpPr txBox="1"/>
          <p:nvPr/>
        </p:nvSpPr>
        <p:spPr>
          <a:xfrm>
            <a:off x="903896" y="4614904"/>
            <a:ext cx="22576208" cy="22506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FFFFFF"/>
                </a:solidFill>
                <a:latin typeface="Helvetica Neue"/>
                <a:ea typeface="Helvetica Neue"/>
                <a:cs typeface="Helvetica Neue"/>
                <a:sym typeface="Helvetica Neue"/>
              </a:defRPr>
            </a:pPr>
          </a:p>
          <a:p>
            <a:pPr algn="l">
              <a:defRPr sz="2800">
                <a:solidFill>
                  <a:srgbClr val="FFFFFF"/>
                </a:solidFill>
                <a:latin typeface="Helvetica Neue"/>
                <a:ea typeface="Helvetica Neue"/>
                <a:cs typeface="Helvetica Neue"/>
                <a:sym typeface="Helvetica Neue"/>
              </a:defRPr>
            </a:pPr>
          </a:p>
          <a:p>
            <a:pPr marL="490728" indent="-490728" algn="l">
              <a:buClr>
                <a:srgbClr val="777775"/>
              </a:buClr>
              <a:buSzPct val="115000"/>
              <a:buChar char="•"/>
              <a:defRPr sz="2800">
                <a:solidFill>
                  <a:srgbClr val="FFFFFF"/>
                </a:solidFill>
                <a:latin typeface="Helvetica Neue"/>
                <a:ea typeface="Helvetica Neue"/>
                <a:cs typeface="Helvetica Neue"/>
                <a:sym typeface="Helvetica Neue"/>
              </a:defRPr>
            </a:pPr>
            <a:r>
              <a:t>Nous pouvons maintenant charger le modèle VGG et supprimer manuellement l’étape de sortie. Cela signifie que le nouvel résultat est une couche entièrement connectée avec 4 096 nœuds de sortie. Ce vecteur de 4 096 nombres est le vecteur de caractéristiques que nous utiliserons pour regrouper les images.</a:t>
            </a:r>
          </a:p>
        </p:txBody>
      </p:sp>
      <p:pic>
        <p:nvPicPr>
          <p:cNvPr id="200" name="Image" descr="Image"/>
          <p:cNvPicPr>
            <a:picLocks noChangeAspect="1"/>
          </p:cNvPicPr>
          <p:nvPr/>
        </p:nvPicPr>
        <p:blipFill>
          <a:blip r:embed="rId3">
            <a:extLst/>
          </a:blip>
          <a:stretch>
            <a:fillRect/>
          </a:stretch>
        </p:blipFill>
        <p:spPr>
          <a:xfrm>
            <a:off x="7696662" y="9439873"/>
            <a:ext cx="15498662" cy="236668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On procède à la réduction des dimensions:"/>
          <p:cNvSpPr txBox="1"/>
          <p:nvPr>
            <p:ph type="title"/>
          </p:nvPr>
        </p:nvSpPr>
        <p:spPr>
          <a:prstGeom prst="rect">
            <a:avLst/>
          </a:prstGeom>
        </p:spPr>
        <p:txBody>
          <a:bodyPr/>
          <a:lstStyle>
            <a:lvl1pPr>
              <a:defRPr sz="5700"/>
            </a:lvl1pPr>
          </a:lstStyle>
          <a:p>
            <a:pPr/>
            <a:r>
              <a:t>On procède à la réduction des dimensions:</a:t>
            </a:r>
          </a:p>
        </p:txBody>
      </p:sp>
      <p:sp>
        <p:nvSpPr>
          <p:cNvPr id="203" name="Nous allons essayer avec 20 , 25 et 30 dimensions pour voir si nous avons des différences dans nos résultats du clustering."/>
          <p:cNvSpPr txBox="1"/>
          <p:nvPr/>
        </p:nvSpPr>
        <p:spPr>
          <a:xfrm>
            <a:off x="1071486" y="10878868"/>
            <a:ext cx="23173108" cy="1387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FFFFFF"/>
                </a:solidFill>
                <a:latin typeface="Helvetica Neue"/>
                <a:ea typeface="Helvetica Neue"/>
                <a:cs typeface="Helvetica Neue"/>
                <a:sym typeface="Helvetica Neue"/>
              </a:defRPr>
            </a:pPr>
          </a:p>
          <a:p>
            <a:pPr algn="l">
              <a:defRPr sz="2800">
                <a:solidFill>
                  <a:srgbClr val="FFFFFF"/>
                </a:solidFill>
                <a:latin typeface="Helvetica Neue"/>
                <a:ea typeface="Helvetica Neue"/>
                <a:cs typeface="Helvetica Neue"/>
                <a:sym typeface="Helvetica Neue"/>
              </a:defRPr>
            </a:pPr>
          </a:p>
          <a:p>
            <a:pPr marL="490728" indent="-490728" algn="l">
              <a:buClr>
                <a:srgbClr val="777775"/>
              </a:buClr>
              <a:buSzPct val="115000"/>
              <a:buChar char="•"/>
              <a:defRPr sz="2800">
                <a:solidFill>
                  <a:srgbClr val="FFFFFF"/>
                </a:solidFill>
                <a:latin typeface="Helvetica Neue"/>
                <a:ea typeface="Helvetica Neue"/>
                <a:cs typeface="Helvetica Neue"/>
                <a:sym typeface="Helvetica Neue"/>
              </a:defRPr>
            </a:pPr>
            <a:r>
              <a:t>Nous allons essayer avec 20 , 25 et 30 dimensions pour voir si nous avons des différences dans nos résultats du clustering. </a:t>
            </a:r>
          </a:p>
        </p:txBody>
      </p:sp>
      <p:pic>
        <p:nvPicPr>
          <p:cNvPr id="204" name="Image" descr="Image"/>
          <p:cNvPicPr>
            <a:picLocks noChangeAspect="1"/>
          </p:cNvPicPr>
          <p:nvPr/>
        </p:nvPicPr>
        <p:blipFill>
          <a:blip r:embed="rId3">
            <a:extLst/>
          </a:blip>
          <a:stretch>
            <a:fillRect/>
          </a:stretch>
        </p:blipFill>
        <p:spPr>
          <a:xfrm>
            <a:off x="1424318" y="4169430"/>
            <a:ext cx="11548617" cy="6723629"/>
          </a:xfrm>
          <a:prstGeom prst="rect">
            <a:avLst/>
          </a:prstGeom>
          <a:ln w="12700">
            <a:miter lim="400000"/>
          </a:ln>
        </p:spPr>
      </p:pic>
      <p:pic>
        <p:nvPicPr>
          <p:cNvPr id="205" name="Image" descr="Image"/>
          <p:cNvPicPr>
            <a:picLocks noChangeAspect="1"/>
          </p:cNvPicPr>
          <p:nvPr/>
        </p:nvPicPr>
        <p:blipFill>
          <a:blip r:embed="rId4">
            <a:extLst/>
          </a:blip>
          <a:stretch>
            <a:fillRect/>
          </a:stretch>
        </p:blipFill>
        <p:spPr>
          <a:xfrm>
            <a:off x="15175127" y="3699453"/>
            <a:ext cx="7993910" cy="766358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7" name="K-means"/>
          <p:cNvSpPr txBox="1"/>
          <p:nvPr>
            <p:ph type="title"/>
          </p:nvPr>
        </p:nvSpPr>
        <p:spPr>
          <a:prstGeom prst="rect">
            <a:avLst/>
          </a:prstGeom>
        </p:spPr>
        <p:txBody>
          <a:bodyPr/>
          <a:lstStyle>
            <a:lvl1pPr>
              <a:defRPr sz="5700"/>
            </a:lvl1pPr>
          </a:lstStyle>
          <a:p>
            <a:pPr/>
            <a:r>
              <a:t>K-means</a:t>
            </a:r>
          </a:p>
        </p:txBody>
      </p:sp>
      <p:pic>
        <p:nvPicPr>
          <p:cNvPr id="208" name="Image" descr="Image"/>
          <p:cNvPicPr>
            <a:picLocks noChangeAspect="1"/>
          </p:cNvPicPr>
          <p:nvPr/>
        </p:nvPicPr>
        <p:blipFill>
          <a:blip r:embed="rId3">
            <a:extLst/>
          </a:blip>
          <a:stretch>
            <a:fillRect/>
          </a:stretch>
        </p:blipFill>
        <p:spPr>
          <a:xfrm>
            <a:off x="9347258" y="4054625"/>
            <a:ext cx="11729414" cy="5239260"/>
          </a:xfrm>
          <a:prstGeom prst="rect">
            <a:avLst/>
          </a:prstGeom>
          <a:ln w="12700">
            <a:miter lim="400000"/>
          </a:ln>
        </p:spPr>
      </p:pic>
      <p:sp>
        <p:nvSpPr>
          <p:cNvPr id="209" name="Nous savons que nous avons 10 groups des fleurs donc nous allons utiliser k = 10. Nous avons mis le lenght de labels au cas ou nous allons ajouter d’autres échantillons. Le random state est choisi aléatoire, nous avons essayé plusieurs options.  Pour cet"/>
          <p:cNvSpPr txBox="1"/>
          <p:nvPr/>
        </p:nvSpPr>
        <p:spPr>
          <a:xfrm>
            <a:off x="903896" y="9804602"/>
            <a:ext cx="22576208" cy="2682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FFFFFF"/>
                </a:solidFill>
                <a:latin typeface="Helvetica Neue"/>
                <a:ea typeface="Helvetica Neue"/>
                <a:cs typeface="Helvetica Neue"/>
                <a:sym typeface="Helvetica Neue"/>
              </a:defRPr>
            </a:pPr>
          </a:p>
          <a:p>
            <a:pPr algn="l">
              <a:defRPr sz="2800">
                <a:solidFill>
                  <a:srgbClr val="FFFFFF"/>
                </a:solidFill>
                <a:latin typeface="Helvetica Neue"/>
                <a:ea typeface="Helvetica Neue"/>
                <a:cs typeface="Helvetica Neue"/>
                <a:sym typeface="Helvetica Neue"/>
              </a:defRPr>
            </a:pPr>
            <a:r>
              <a:t>Nous savons que nous avons 10 groups des fleurs donc nous allons utiliser k = 10. Nous avons mis le lenght de labels au cas ou nous allons ajouter d’autres échantillons. Le random state est choisi aléatoire, nous avons essayé plusieurs options.  Pour cet exercise nous avons garde le meme random pour pouvoir comparer les résultats.  </a:t>
            </a:r>
          </a:p>
          <a:p>
            <a:pPr algn="l">
              <a:defRPr sz="2800">
                <a:solidFill>
                  <a:srgbClr val="FFFFFF"/>
                </a:solidFill>
                <a:latin typeface="Helvetica Neue"/>
                <a:ea typeface="Helvetica Neue"/>
                <a:cs typeface="Helvetica Neue"/>
                <a:sym typeface="Helvetica Neue"/>
              </a:defRPr>
            </a:pPr>
          </a:p>
          <a:p>
            <a:pPr algn="l">
              <a:defRPr sz="2800">
                <a:solidFill>
                  <a:srgbClr val="FFFFFF"/>
                </a:solidFill>
                <a:latin typeface="Helvetica Neue"/>
                <a:ea typeface="Helvetica Neue"/>
                <a:cs typeface="Helvetica Neue"/>
                <a:sym typeface="Helvetica Neue"/>
              </a:defRPr>
            </a:pPr>
            <a:r>
              <a:t>Tel que mentionnes, nous allons procéder avec le Pca à 20 components.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1" name="K-means…"/>
          <p:cNvSpPr txBox="1"/>
          <p:nvPr>
            <p:ph type="title"/>
          </p:nvPr>
        </p:nvSpPr>
        <p:spPr>
          <a:prstGeom prst="rect">
            <a:avLst/>
          </a:prstGeom>
        </p:spPr>
        <p:txBody>
          <a:bodyPr/>
          <a:lstStyle/>
          <a:p>
            <a:pPr>
              <a:defRPr sz="5700"/>
            </a:pPr>
            <a:r>
              <a:t>K-means</a:t>
            </a:r>
          </a:p>
          <a:p>
            <a:pPr>
              <a:defRPr sz="5700"/>
            </a:pPr>
            <a:r>
              <a:t>Voici les clusters avec 20 components principales: </a:t>
            </a:r>
          </a:p>
        </p:txBody>
      </p:sp>
      <p:pic>
        <p:nvPicPr>
          <p:cNvPr id="212" name="Image" descr="Image"/>
          <p:cNvPicPr>
            <a:picLocks noChangeAspect="1"/>
          </p:cNvPicPr>
          <p:nvPr/>
        </p:nvPicPr>
        <p:blipFill>
          <a:blip r:embed="rId3">
            <a:extLst/>
          </a:blip>
          <a:stretch>
            <a:fillRect/>
          </a:stretch>
        </p:blipFill>
        <p:spPr>
          <a:xfrm>
            <a:off x="1987597" y="3414858"/>
            <a:ext cx="20001480" cy="912148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4" name="K-means…"/>
          <p:cNvSpPr txBox="1"/>
          <p:nvPr>
            <p:ph type="title"/>
          </p:nvPr>
        </p:nvSpPr>
        <p:spPr>
          <a:prstGeom prst="rect">
            <a:avLst/>
          </a:prstGeom>
        </p:spPr>
        <p:txBody>
          <a:bodyPr/>
          <a:lstStyle/>
          <a:p>
            <a:pPr>
              <a:defRPr sz="5700"/>
            </a:pPr>
            <a:r>
              <a:t>K-means</a:t>
            </a:r>
          </a:p>
          <a:p>
            <a:pPr>
              <a:defRPr sz="5700"/>
            </a:pPr>
            <a:r>
              <a:t>Voici les clusters: </a:t>
            </a:r>
          </a:p>
        </p:txBody>
      </p:sp>
      <p:pic>
        <p:nvPicPr>
          <p:cNvPr id="215" name="Image" descr="Image"/>
          <p:cNvPicPr>
            <a:picLocks noChangeAspect="1"/>
          </p:cNvPicPr>
          <p:nvPr/>
        </p:nvPicPr>
        <p:blipFill>
          <a:blip r:embed="rId3">
            <a:extLst/>
          </a:blip>
          <a:stretch>
            <a:fillRect/>
          </a:stretch>
        </p:blipFill>
        <p:spPr>
          <a:xfrm>
            <a:off x="2072170" y="3569329"/>
            <a:ext cx="18534549" cy="915041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7" name="K-means…"/>
          <p:cNvSpPr txBox="1"/>
          <p:nvPr>
            <p:ph type="title"/>
          </p:nvPr>
        </p:nvSpPr>
        <p:spPr>
          <a:prstGeom prst="rect">
            <a:avLst/>
          </a:prstGeom>
        </p:spPr>
        <p:txBody>
          <a:bodyPr/>
          <a:lstStyle/>
          <a:p>
            <a:pPr>
              <a:defRPr sz="5700"/>
            </a:pPr>
            <a:r>
              <a:t>K-means</a:t>
            </a:r>
          </a:p>
          <a:p>
            <a:pPr>
              <a:defRPr sz="5700"/>
            </a:pPr>
            <a:r>
              <a:t>Voici les clusters: </a:t>
            </a:r>
          </a:p>
        </p:txBody>
      </p:sp>
      <p:pic>
        <p:nvPicPr>
          <p:cNvPr id="218" name="Image" descr="Image"/>
          <p:cNvPicPr>
            <a:picLocks noChangeAspect="1"/>
          </p:cNvPicPr>
          <p:nvPr/>
        </p:nvPicPr>
        <p:blipFill>
          <a:blip r:embed="rId3">
            <a:extLst/>
          </a:blip>
          <a:stretch>
            <a:fillRect/>
          </a:stretch>
        </p:blipFill>
        <p:spPr>
          <a:xfrm>
            <a:off x="2212403" y="3714750"/>
            <a:ext cx="20218401" cy="85217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0" name="K-means…"/>
          <p:cNvSpPr txBox="1"/>
          <p:nvPr>
            <p:ph type="title"/>
          </p:nvPr>
        </p:nvSpPr>
        <p:spPr>
          <a:prstGeom prst="rect">
            <a:avLst/>
          </a:prstGeom>
        </p:spPr>
        <p:txBody>
          <a:bodyPr/>
          <a:lstStyle/>
          <a:p>
            <a:pPr>
              <a:defRPr sz="5700"/>
            </a:pPr>
            <a:r>
              <a:t>K-means</a:t>
            </a:r>
          </a:p>
          <a:p>
            <a:pPr>
              <a:defRPr sz="5700"/>
            </a:pPr>
            <a:r>
              <a:t>Voici les clusters: </a:t>
            </a:r>
          </a:p>
        </p:txBody>
      </p:sp>
      <p:pic>
        <p:nvPicPr>
          <p:cNvPr id="221" name="Image" descr="Image"/>
          <p:cNvPicPr>
            <a:picLocks noChangeAspect="1"/>
          </p:cNvPicPr>
          <p:nvPr/>
        </p:nvPicPr>
        <p:blipFill>
          <a:blip r:embed="rId3">
            <a:extLst/>
          </a:blip>
          <a:stretch>
            <a:fillRect/>
          </a:stretch>
        </p:blipFill>
        <p:spPr>
          <a:xfrm>
            <a:off x="2180335" y="2919416"/>
            <a:ext cx="19414294" cy="1011236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3" name="K-means…"/>
          <p:cNvSpPr txBox="1"/>
          <p:nvPr>
            <p:ph type="title"/>
          </p:nvPr>
        </p:nvSpPr>
        <p:spPr>
          <a:prstGeom prst="rect">
            <a:avLst/>
          </a:prstGeom>
        </p:spPr>
        <p:txBody>
          <a:bodyPr/>
          <a:lstStyle/>
          <a:p>
            <a:pPr>
              <a:defRPr sz="5700"/>
            </a:pPr>
            <a:r>
              <a:t>K-means</a:t>
            </a:r>
          </a:p>
          <a:p>
            <a:pPr>
              <a:defRPr sz="5700"/>
            </a:pPr>
            <a:r>
              <a:t>Voici les clusters: </a:t>
            </a:r>
          </a:p>
        </p:txBody>
      </p:sp>
      <p:pic>
        <p:nvPicPr>
          <p:cNvPr id="224" name="Image" descr="Image"/>
          <p:cNvPicPr>
            <a:picLocks noChangeAspect="1"/>
          </p:cNvPicPr>
          <p:nvPr/>
        </p:nvPicPr>
        <p:blipFill>
          <a:blip r:embed="rId3">
            <a:extLst/>
          </a:blip>
          <a:stretch>
            <a:fillRect/>
          </a:stretch>
        </p:blipFill>
        <p:spPr>
          <a:xfrm>
            <a:off x="2777871" y="3518145"/>
            <a:ext cx="20383501" cy="84201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6" name="K-means…"/>
          <p:cNvSpPr txBox="1"/>
          <p:nvPr>
            <p:ph type="title"/>
          </p:nvPr>
        </p:nvSpPr>
        <p:spPr>
          <a:prstGeom prst="rect">
            <a:avLst/>
          </a:prstGeom>
        </p:spPr>
        <p:txBody>
          <a:bodyPr/>
          <a:lstStyle/>
          <a:p>
            <a:pPr>
              <a:defRPr sz="5700"/>
            </a:pPr>
            <a:r>
              <a:t>K-means</a:t>
            </a:r>
          </a:p>
          <a:p>
            <a:pPr>
              <a:defRPr sz="5700"/>
            </a:pPr>
            <a:r>
              <a:t>Voici les clusters avec 25 components principales: </a:t>
            </a:r>
          </a:p>
        </p:txBody>
      </p:sp>
      <p:pic>
        <p:nvPicPr>
          <p:cNvPr id="227" name="Image" descr="Image"/>
          <p:cNvPicPr>
            <a:picLocks noChangeAspect="1"/>
          </p:cNvPicPr>
          <p:nvPr/>
        </p:nvPicPr>
        <p:blipFill>
          <a:blip r:embed="rId3">
            <a:extLst/>
          </a:blip>
          <a:stretch>
            <a:fillRect/>
          </a:stretch>
        </p:blipFill>
        <p:spPr>
          <a:xfrm>
            <a:off x="3468647" y="3057078"/>
            <a:ext cx="19810541" cy="983704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9" name="K-means…"/>
          <p:cNvSpPr txBox="1"/>
          <p:nvPr>
            <p:ph type="title"/>
          </p:nvPr>
        </p:nvSpPr>
        <p:spPr>
          <a:prstGeom prst="rect">
            <a:avLst/>
          </a:prstGeom>
        </p:spPr>
        <p:txBody>
          <a:bodyPr/>
          <a:lstStyle/>
          <a:p>
            <a:pPr>
              <a:defRPr sz="5700"/>
            </a:pPr>
            <a:r>
              <a:t>K-means</a:t>
            </a:r>
          </a:p>
          <a:p>
            <a:pPr>
              <a:defRPr sz="5700"/>
            </a:pPr>
            <a:r>
              <a:t>Voici les clusters avec 25 components principales: </a:t>
            </a:r>
          </a:p>
        </p:txBody>
      </p:sp>
      <p:pic>
        <p:nvPicPr>
          <p:cNvPr id="230" name="Image" descr="Image"/>
          <p:cNvPicPr>
            <a:picLocks noChangeAspect="1"/>
          </p:cNvPicPr>
          <p:nvPr/>
        </p:nvPicPr>
        <p:blipFill>
          <a:blip r:embed="rId3">
            <a:extLst/>
          </a:blip>
          <a:stretch>
            <a:fillRect/>
          </a:stretch>
        </p:blipFill>
        <p:spPr>
          <a:xfrm>
            <a:off x="3048715" y="3345869"/>
            <a:ext cx="19761527" cy="955569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 name="Clustering:"/>
          <p:cNvSpPr txBox="1"/>
          <p:nvPr>
            <p:ph type="title"/>
          </p:nvPr>
        </p:nvSpPr>
        <p:spPr>
          <a:prstGeom prst="rect">
            <a:avLst/>
          </a:prstGeom>
        </p:spPr>
        <p:txBody>
          <a:bodyPr/>
          <a:lstStyle/>
          <a:p>
            <a:pPr/>
            <a:r>
              <a:t>Clustering: </a:t>
            </a:r>
          </a:p>
        </p:txBody>
      </p:sp>
      <p:sp>
        <p:nvSpPr>
          <p:cNvPr id="172" name="‘…"/>
          <p:cNvSpPr txBox="1"/>
          <p:nvPr>
            <p:ph type="body" idx="1"/>
          </p:nvPr>
        </p:nvSpPr>
        <p:spPr>
          <a:prstGeom prst="rect">
            <a:avLst/>
          </a:prstGeom>
        </p:spPr>
        <p:txBody>
          <a:bodyPr/>
          <a:lstStyle/>
          <a:p>
            <a:pPr marL="0" indent="0" defTabSz="726440">
              <a:spcBef>
                <a:spcPts val="0"/>
              </a:spcBef>
              <a:buSzTx/>
              <a:buNone/>
              <a:defRPr sz="3696"/>
            </a:pPr>
            <a:r>
              <a:t>‘</a:t>
            </a:r>
          </a:p>
          <a:p>
            <a:pPr lvl="1" marL="0" indent="0" defTabSz="726440">
              <a:spcBef>
                <a:spcPts val="0"/>
              </a:spcBef>
              <a:buSzTx/>
              <a:buNone/>
              <a:defRPr sz="3696">
                <a:solidFill>
                  <a:srgbClr val="FFFFFF"/>
                </a:solidFill>
              </a:defRPr>
            </a:pPr>
            <a:r>
              <a:t>Nous avons choisi la librairie des fleures de Kaggle pour cet exercise. </a:t>
            </a:r>
          </a:p>
          <a:p>
            <a:pPr marL="0" indent="0" defTabSz="726440">
              <a:spcBef>
                <a:spcPts val="0"/>
              </a:spcBef>
              <a:buSzTx/>
              <a:buNone/>
              <a:defRPr sz="3696">
                <a:solidFill>
                  <a:srgbClr val="FFFFFF"/>
                </a:solidFill>
              </a:defRPr>
            </a:pPr>
          </a:p>
          <a:p>
            <a:pPr marL="0" indent="0" defTabSz="726440">
              <a:spcBef>
                <a:spcPts val="0"/>
              </a:spcBef>
              <a:buSzTx/>
              <a:buNone/>
              <a:defRPr sz="3696">
                <a:solidFill>
                  <a:srgbClr val="FFFFFF"/>
                </a:solidFill>
              </a:defRPr>
            </a:pPr>
          </a:p>
          <a:p>
            <a:pPr lvl="1" marL="0" indent="0" defTabSz="726440">
              <a:spcBef>
                <a:spcPts val="0"/>
              </a:spcBef>
              <a:buSzTx/>
              <a:buNone/>
              <a:defRPr sz="3696">
                <a:solidFill>
                  <a:srgbClr val="FFFFFF"/>
                </a:solidFill>
              </a:defRPr>
            </a:pPr>
            <a:r>
              <a:t>Le but est de classifier les images des différents fleurs sans avoir des etiquettes pour nos donnes. </a:t>
            </a:r>
          </a:p>
          <a:p>
            <a:pPr lvl="1" marL="0" indent="0" defTabSz="726440">
              <a:spcBef>
                <a:spcPts val="0"/>
              </a:spcBef>
              <a:buSzTx/>
              <a:buNone/>
              <a:defRPr sz="3696">
                <a:solidFill>
                  <a:srgbClr val="FFFFFF"/>
                </a:solidFill>
              </a:defRPr>
            </a:pPr>
          </a:p>
          <a:p>
            <a:pPr lvl="1" marL="0" indent="0" defTabSz="726440">
              <a:spcBef>
                <a:spcPts val="0"/>
              </a:spcBef>
              <a:buSzTx/>
              <a:buNone/>
              <a:defRPr sz="3696">
                <a:solidFill>
                  <a:srgbClr val="FFFFFF"/>
                </a:solidFill>
              </a:defRPr>
            </a:pPr>
            <a:r>
              <a:t>Nous allons utiliser K-means afin de former des clusters en utilisant les similarités qu’il trouve dans les photos. </a:t>
            </a:r>
          </a:p>
          <a:p>
            <a:pPr lvl="1" marL="0" indent="0" defTabSz="726440">
              <a:spcBef>
                <a:spcPts val="0"/>
              </a:spcBef>
              <a:buSzTx/>
              <a:buNone/>
              <a:defRPr sz="3696">
                <a:solidFill>
                  <a:srgbClr val="FFFFFF"/>
                </a:solidFill>
              </a:defRPr>
            </a:pPr>
          </a:p>
          <a:p>
            <a:pPr lvl="1" marL="0" indent="0" defTabSz="726440">
              <a:spcBef>
                <a:spcPts val="0"/>
              </a:spcBef>
              <a:buSzTx/>
              <a:buNone/>
              <a:defRPr sz="3696">
                <a:solidFill>
                  <a:srgbClr val="FFFFFF"/>
                </a:solidFill>
              </a:defRPr>
            </a:pPr>
            <a:r>
              <a:t>L'utilité est de minimaliser le temps pour classifier des différents photos: notamment étiquetter le cluster au lieu de tous les images. </a:t>
            </a:r>
          </a:p>
          <a:p>
            <a:pPr lvl="1" marL="0" indent="0" algn="ctr" defTabSz="726440">
              <a:spcBef>
                <a:spcPts val="0"/>
              </a:spcBef>
              <a:buSzTx/>
              <a:buNone/>
              <a:defRPr sz="3696">
                <a:solidFill>
                  <a:srgbClr val="FFFFFF"/>
                </a:solidFill>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2" name="K-means…"/>
          <p:cNvSpPr txBox="1"/>
          <p:nvPr>
            <p:ph type="title"/>
          </p:nvPr>
        </p:nvSpPr>
        <p:spPr>
          <a:prstGeom prst="rect">
            <a:avLst/>
          </a:prstGeom>
        </p:spPr>
        <p:txBody>
          <a:bodyPr/>
          <a:lstStyle/>
          <a:p>
            <a:pPr>
              <a:defRPr sz="5700"/>
            </a:pPr>
            <a:r>
              <a:t>K-means</a:t>
            </a:r>
          </a:p>
          <a:p>
            <a:pPr>
              <a:defRPr sz="5700"/>
            </a:pPr>
            <a:r>
              <a:t>Voici les clusters avec 25 components principales: </a:t>
            </a:r>
          </a:p>
        </p:txBody>
      </p:sp>
      <p:pic>
        <p:nvPicPr>
          <p:cNvPr id="233" name="Image" descr="Image"/>
          <p:cNvPicPr>
            <a:picLocks noChangeAspect="1"/>
          </p:cNvPicPr>
          <p:nvPr/>
        </p:nvPicPr>
        <p:blipFill>
          <a:blip r:embed="rId3">
            <a:extLst/>
          </a:blip>
          <a:stretch>
            <a:fillRect/>
          </a:stretch>
        </p:blipFill>
        <p:spPr>
          <a:xfrm>
            <a:off x="2835021" y="4332334"/>
            <a:ext cx="20269201" cy="80137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5" name="K-means…"/>
          <p:cNvSpPr txBox="1"/>
          <p:nvPr>
            <p:ph type="title"/>
          </p:nvPr>
        </p:nvSpPr>
        <p:spPr>
          <a:prstGeom prst="rect">
            <a:avLst/>
          </a:prstGeom>
        </p:spPr>
        <p:txBody>
          <a:bodyPr/>
          <a:lstStyle/>
          <a:p>
            <a:pPr>
              <a:defRPr sz="5700"/>
            </a:pPr>
            <a:r>
              <a:t>K-means</a:t>
            </a:r>
          </a:p>
          <a:p>
            <a:pPr>
              <a:defRPr sz="5700"/>
            </a:pPr>
            <a:r>
              <a:t>Voici les clusters avec 25 components principales: </a:t>
            </a:r>
          </a:p>
        </p:txBody>
      </p:sp>
      <p:pic>
        <p:nvPicPr>
          <p:cNvPr id="236" name="Image" descr="Image"/>
          <p:cNvPicPr>
            <a:picLocks noChangeAspect="1"/>
          </p:cNvPicPr>
          <p:nvPr/>
        </p:nvPicPr>
        <p:blipFill>
          <a:blip r:embed="rId3">
            <a:extLst/>
          </a:blip>
          <a:stretch>
            <a:fillRect/>
          </a:stretch>
        </p:blipFill>
        <p:spPr>
          <a:xfrm>
            <a:off x="2738701" y="3956050"/>
            <a:ext cx="20535901" cy="80391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8" name="K-means…"/>
          <p:cNvSpPr txBox="1"/>
          <p:nvPr>
            <p:ph type="title"/>
          </p:nvPr>
        </p:nvSpPr>
        <p:spPr>
          <a:prstGeom prst="rect">
            <a:avLst/>
          </a:prstGeom>
        </p:spPr>
        <p:txBody>
          <a:bodyPr/>
          <a:lstStyle/>
          <a:p>
            <a:pPr>
              <a:defRPr sz="5700"/>
            </a:pPr>
            <a:r>
              <a:t>K-means</a:t>
            </a:r>
          </a:p>
          <a:p>
            <a:pPr>
              <a:defRPr sz="5700"/>
            </a:pPr>
            <a:r>
              <a:t>Voici les clusters avec 25 components principales: </a:t>
            </a:r>
          </a:p>
        </p:txBody>
      </p:sp>
      <p:pic>
        <p:nvPicPr>
          <p:cNvPr id="239" name="Image" descr="Image"/>
          <p:cNvPicPr>
            <a:picLocks noChangeAspect="1"/>
          </p:cNvPicPr>
          <p:nvPr/>
        </p:nvPicPr>
        <p:blipFill>
          <a:blip r:embed="rId3">
            <a:extLst/>
          </a:blip>
          <a:stretch>
            <a:fillRect/>
          </a:stretch>
        </p:blipFill>
        <p:spPr>
          <a:xfrm>
            <a:off x="3907096" y="3727449"/>
            <a:ext cx="18235962" cy="7601159"/>
          </a:xfrm>
          <a:prstGeom prst="rect">
            <a:avLst/>
          </a:prstGeom>
          <a:ln w="12700">
            <a:miter lim="400000"/>
          </a:ln>
        </p:spPr>
      </p:pic>
      <p:sp>
        <p:nvSpPr>
          <p:cNvPr id="240" name="Nous avons des meilleurs résultats en gardant 25 components principals."/>
          <p:cNvSpPr txBox="1"/>
          <p:nvPr/>
        </p:nvSpPr>
        <p:spPr>
          <a:xfrm>
            <a:off x="903896" y="11322498"/>
            <a:ext cx="22576208" cy="9552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FFFFFF"/>
                </a:solidFill>
                <a:latin typeface="Helvetica Neue"/>
                <a:ea typeface="Helvetica Neue"/>
                <a:cs typeface="Helvetica Neue"/>
                <a:sym typeface="Helvetica Neue"/>
              </a:defRPr>
            </a:pPr>
          </a:p>
          <a:p>
            <a:pPr algn="l">
              <a:defRPr sz="2800">
                <a:solidFill>
                  <a:srgbClr val="FFFFFF"/>
                </a:solidFill>
                <a:latin typeface="Helvetica Neue"/>
                <a:ea typeface="Helvetica Neue"/>
                <a:cs typeface="Helvetica Neue"/>
                <a:sym typeface="Helvetica Neue"/>
              </a:defRPr>
            </a:pPr>
            <a:r>
              <a:t>Nous avons des meilleurs résultats en gardant 25 components principals.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2" name="K-means…"/>
          <p:cNvSpPr txBox="1"/>
          <p:nvPr>
            <p:ph type="title"/>
          </p:nvPr>
        </p:nvSpPr>
        <p:spPr>
          <a:prstGeom prst="rect">
            <a:avLst/>
          </a:prstGeom>
        </p:spPr>
        <p:txBody>
          <a:bodyPr/>
          <a:lstStyle/>
          <a:p>
            <a:pPr>
              <a:defRPr sz="5700"/>
            </a:pPr>
            <a:r>
              <a:t>K-means</a:t>
            </a:r>
          </a:p>
          <a:p>
            <a:pPr>
              <a:defRPr sz="5700"/>
            </a:pPr>
            <a:r>
              <a:t>Voici les clusters avec 30 components principales: </a:t>
            </a:r>
          </a:p>
        </p:txBody>
      </p:sp>
      <p:pic>
        <p:nvPicPr>
          <p:cNvPr id="243" name="Image" descr="Image"/>
          <p:cNvPicPr>
            <a:picLocks noChangeAspect="1"/>
          </p:cNvPicPr>
          <p:nvPr/>
        </p:nvPicPr>
        <p:blipFill>
          <a:blip r:embed="rId3">
            <a:extLst/>
          </a:blip>
          <a:stretch>
            <a:fillRect/>
          </a:stretch>
        </p:blipFill>
        <p:spPr>
          <a:xfrm>
            <a:off x="8753337" y="3578940"/>
            <a:ext cx="14326086" cy="5284501"/>
          </a:xfrm>
          <a:prstGeom prst="rect">
            <a:avLst/>
          </a:prstGeom>
          <a:ln w="12700">
            <a:miter lim="400000"/>
          </a:ln>
        </p:spPr>
      </p:pic>
      <p:sp>
        <p:nvSpPr>
          <p:cNvPr id="244" name="On observe que les clusters sont pas assez biens définis."/>
          <p:cNvSpPr txBox="1"/>
          <p:nvPr/>
        </p:nvSpPr>
        <p:spPr>
          <a:xfrm>
            <a:off x="1311222" y="4348694"/>
            <a:ext cx="7173696" cy="13870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FFFFFF"/>
                </a:solidFill>
                <a:latin typeface="Helvetica Neue"/>
                <a:ea typeface="Helvetica Neue"/>
                <a:cs typeface="Helvetica Neue"/>
                <a:sym typeface="Helvetica Neue"/>
              </a:defRPr>
            </a:pPr>
          </a:p>
          <a:p>
            <a:pPr algn="l">
              <a:defRPr sz="2800">
                <a:solidFill>
                  <a:srgbClr val="FFFFFF"/>
                </a:solidFill>
                <a:latin typeface="Helvetica Neue"/>
                <a:ea typeface="Helvetica Neue"/>
                <a:cs typeface="Helvetica Neue"/>
                <a:sym typeface="Helvetica Neue"/>
              </a:defRPr>
            </a:pPr>
            <a:r>
              <a:t>On observe que les clusters sont pas assez biens définis. </a:t>
            </a:r>
          </a:p>
        </p:txBody>
      </p:sp>
      <p:pic>
        <p:nvPicPr>
          <p:cNvPr id="245" name="Image" descr="Image"/>
          <p:cNvPicPr>
            <a:picLocks noChangeAspect="1"/>
          </p:cNvPicPr>
          <p:nvPr/>
        </p:nvPicPr>
        <p:blipFill>
          <a:blip r:embed="rId4">
            <a:extLst/>
          </a:blip>
          <a:stretch>
            <a:fillRect/>
          </a:stretch>
        </p:blipFill>
        <p:spPr>
          <a:xfrm>
            <a:off x="8791871" y="9622053"/>
            <a:ext cx="14775360" cy="342536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7" name="Des questions ???"/>
          <p:cNvSpPr txBox="1"/>
          <p:nvPr>
            <p:ph type="title"/>
          </p:nvPr>
        </p:nvSpPr>
        <p:spPr>
          <a:xfrm>
            <a:off x="8688304" y="3836383"/>
            <a:ext cx="7639701" cy="3429001"/>
          </a:xfrm>
          <a:prstGeom prst="rect">
            <a:avLst/>
          </a:prstGeom>
        </p:spPr>
        <p:txBody>
          <a:bodyPr/>
          <a:lstStyle>
            <a:lvl1pPr>
              <a:defRPr b="1" sz="5700">
                <a:latin typeface="Helvetica Neue"/>
                <a:ea typeface="Helvetica Neue"/>
                <a:cs typeface="Helvetica Neue"/>
                <a:sym typeface="Helvetica Neue"/>
              </a:defRPr>
            </a:lvl1pPr>
          </a:lstStyle>
          <a:p>
            <a:pPr/>
            <a:r>
              <a:t>Des questions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4" name="Etapes pour arriver au résultat desire"/>
          <p:cNvSpPr txBox="1"/>
          <p:nvPr>
            <p:ph type="title"/>
          </p:nvPr>
        </p:nvSpPr>
        <p:spPr>
          <a:prstGeom prst="rect">
            <a:avLst/>
          </a:prstGeom>
        </p:spPr>
        <p:txBody>
          <a:bodyPr/>
          <a:lstStyle/>
          <a:p>
            <a:pPr/>
            <a:r>
              <a:t>Etapes pour arriver au résultat desire</a:t>
            </a:r>
          </a:p>
        </p:txBody>
      </p:sp>
      <p:sp>
        <p:nvSpPr>
          <p:cNvPr id="175" name="load_img nous permet de charger une image à partir d'un fichier en tant qu'objet PIL…"/>
          <p:cNvSpPr txBox="1"/>
          <p:nvPr>
            <p:ph type="body" idx="1"/>
          </p:nvPr>
        </p:nvSpPr>
        <p:spPr>
          <a:xfrm>
            <a:off x="1782281" y="3943350"/>
            <a:ext cx="20510501" cy="8064501"/>
          </a:xfrm>
          <a:prstGeom prst="rect">
            <a:avLst/>
          </a:prstGeom>
        </p:spPr>
        <p:txBody>
          <a:bodyPr/>
          <a:lstStyle/>
          <a:p>
            <a:pPr lvl="1" marL="1074927" indent="-490727">
              <a:spcBef>
                <a:spcPts val="0"/>
              </a:spcBef>
              <a:buClr>
                <a:srgbClr val="777775"/>
              </a:buClr>
              <a:buSzPct val="115000"/>
              <a:buChar char="•"/>
              <a:defRPr sz="4200">
                <a:solidFill>
                  <a:srgbClr val="FFFFFF"/>
                </a:solidFill>
              </a:defRPr>
            </a:pPr>
            <a:r>
              <a:t>load_img nous permet de charger une image à partir d'un fichier en tant qu'objet PIL</a:t>
            </a:r>
          </a:p>
          <a:p>
            <a:pPr lvl="1" marL="1074927" indent="-490727">
              <a:spcBef>
                <a:spcPts val="0"/>
              </a:spcBef>
              <a:buClr>
                <a:srgbClr val="777775"/>
              </a:buClr>
              <a:buSzPct val="115000"/>
              <a:buChar char="•"/>
              <a:defRPr sz="4200">
                <a:solidFill>
                  <a:srgbClr val="FFFFFF"/>
                </a:solidFill>
              </a:defRPr>
            </a:pPr>
            <a:r>
              <a:t>img_to_array nous permet de convertir l'objet PIL en un tableau NumPy</a:t>
            </a:r>
          </a:p>
          <a:p>
            <a:pPr lvl="1" marL="1074927" indent="-490727">
              <a:spcBef>
                <a:spcPts val="0"/>
              </a:spcBef>
              <a:buClr>
                <a:srgbClr val="777775"/>
              </a:buClr>
              <a:buSzPct val="115000"/>
              <a:buChar char="•"/>
              <a:defRPr sz="4200">
                <a:solidFill>
                  <a:srgbClr val="FFFFFF"/>
                </a:solidFill>
              </a:defRPr>
            </a:pPr>
            <a:r>
              <a:t>preproccess_input est destiné à préparer les images dans le format requis par le modèle. Nous avons chargé es images avec la fonction Keras load_img afin de garantir que les images sont compatibles avec la fonction preprocess_input.</a:t>
            </a:r>
          </a:p>
          <a:p>
            <a:pPr lvl="1" marL="1074927" indent="-490727">
              <a:spcBef>
                <a:spcPts val="0"/>
              </a:spcBef>
              <a:buClr>
                <a:srgbClr val="777775"/>
              </a:buClr>
              <a:buSzPct val="115000"/>
              <a:buChar char="•"/>
              <a:defRPr sz="4200">
                <a:solidFill>
                  <a:srgbClr val="FFFFFF"/>
                </a:solidFill>
              </a:defRPr>
            </a:pPr>
            <a:r>
              <a:t>VGG16 est le modèle pré-formé que nous allons utiliser</a:t>
            </a:r>
          </a:p>
          <a:p>
            <a:pPr lvl="1" marL="1074927" indent="-490727">
              <a:spcBef>
                <a:spcPts val="0"/>
              </a:spcBef>
              <a:buClr>
                <a:srgbClr val="777775"/>
              </a:buClr>
              <a:buSzPct val="115000"/>
              <a:buChar char="•"/>
              <a:defRPr sz="4200">
                <a:solidFill>
                  <a:srgbClr val="FFFFFF"/>
                </a:solidFill>
              </a:defRPr>
            </a:pPr>
            <a:r>
              <a:t>KMeans l'algorithme de clustering que nous allons utiliser</a:t>
            </a:r>
          </a:p>
          <a:p>
            <a:pPr lvl="1" marL="1074927" indent="-490727">
              <a:spcBef>
                <a:spcPts val="0"/>
              </a:spcBef>
              <a:buClr>
                <a:srgbClr val="777775"/>
              </a:buClr>
              <a:buSzPct val="115000"/>
              <a:buChar char="•"/>
              <a:defRPr sz="4200">
                <a:solidFill>
                  <a:srgbClr val="FFFFFF"/>
                </a:solidFill>
              </a:defRPr>
            </a:pPr>
            <a:r>
              <a:t>PCA pour réduire les dimensions de notre vecteur de caractéristiques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7" name="Modele utilise:"/>
          <p:cNvSpPr txBox="1"/>
          <p:nvPr>
            <p:ph type="title"/>
          </p:nvPr>
        </p:nvSpPr>
        <p:spPr>
          <a:prstGeom prst="rect">
            <a:avLst/>
          </a:prstGeom>
        </p:spPr>
        <p:txBody>
          <a:bodyPr/>
          <a:lstStyle/>
          <a:p>
            <a:pPr/>
            <a:r>
              <a:t>Modele utilise: </a:t>
            </a:r>
          </a:p>
        </p:txBody>
      </p:sp>
      <p:sp>
        <p:nvSpPr>
          <p:cNvPr id="178" name="VGG16 est une architecture de réseau neuronal à convolution (CNN) qui a été utilisée pour remporter le concours ILSVR (Imagenet) en 2014.…"/>
          <p:cNvSpPr txBox="1"/>
          <p:nvPr>
            <p:ph type="body" idx="1"/>
          </p:nvPr>
        </p:nvSpPr>
        <p:spPr>
          <a:prstGeom prst="rect">
            <a:avLst/>
          </a:prstGeom>
        </p:spPr>
        <p:txBody>
          <a:bodyPr/>
          <a:lstStyle/>
          <a:p>
            <a:pPr marL="490727" indent="-490727">
              <a:spcBef>
                <a:spcPts val="0"/>
              </a:spcBef>
              <a:buClr>
                <a:srgbClr val="777775"/>
              </a:buClr>
              <a:buSzPct val="115000"/>
              <a:buChar char="•"/>
              <a:defRPr sz="4200">
                <a:solidFill>
                  <a:srgbClr val="FFFFFF"/>
                </a:solidFill>
              </a:defRPr>
            </a:pPr>
            <a:r>
              <a:t>VGG16 est une architecture de réseau neuronal à convolution (CNN) qui a été utilisée pour remporter le concours ILSVR (Imagenet) en 2014.</a:t>
            </a:r>
          </a:p>
          <a:p>
            <a:pPr marL="490727" indent="-490727">
              <a:spcBef>
                <a:spcPts val="0"/>
              </a:spcBef>
              <a:buClr>
                <a:srgbClr val="777775"/>
              </a:buClr>
              <a:buSzPct val="115000"/>
              <a:buChar char="•"/>
              <a:defRPr sz="4200">
                <a:solidFill>
                  <a:srgbClr val="FFFFFF"/>
                </a:solidFill>
              </a:defRPr>
            </a:pPr>
          </a:p>
          <a:p>
            <a:pPr marL="490727" indent="-490727">
              <a:spcBef>
                <a:spcPts val="0"/>
              </a:spcBef>
              <a:buClr>
                <a:srgbClr val="777775"/>
              </a:buClr>
              <a:buSzPct val="115000"/>
              <a:buChar char="•"/>
              <a:defRPr sz="4200">
                <a:solidFill>
                  <a:srgbClr val="FFFFFF"/>
                </a:solidFill>
              </a:defRPr>
            </a:pPr>
            <a:r>
              <a:t>Ce réseau est un assez grand réseau et il compte environ 138 millions (environ) de paramètres.</a:t>
            </a:r>
          </a:p>
          <a:p>
            <a:pPr marL="490727" indent="-490727">
              <a:spcBef>
                <a:spcPts val="0"/>
              </a:spcBef>
              <a:buClr>
                <a:srgbClr val="777775"/>
              </a:buClr>
              <a:buSzPct val="115000"/>
              <a:buChar char="•"/>
              <a:defRPr sz="4200">
                <a:solidFill>
                  <a:srgbClr val="FFFFFF"/>
                </a:solidFill>
              </a:defRPr>
            </a:pPr>
          </a:p>
          <a:p>
            <a:pPr marL="490727" indent="-490727">
              <a:spcBef>
                <a:spcPts val="0"/>
              </a:spcBef>
              <a:buClr>
                <a:srgbClr val="777775"/>
              </a:buClr>
              <a:buSzPct val="115000"/>
              <a:buChar char="•"/>
              <a:defRPr sz="4200">
                <a:solidFill>
                  <a:srgbClr val="FFFFFF"/>
                </a:solidFill>
              </a:defRPr>
            </a:pPr>
            <a:r>
              <a:t>Nous allons utiliser ce modèle uniquement comme extracteur de caractéristiques afin de pouvoir obtenir un vecteur de caractéristiques pour les utiliser avec le K-means. </a:t>
            </a:r>
          </a:p>
          <a:p>
            <a:pPr marL="0" indent="0" defTabSz="457200">
              <a:spcBef>
                <a:spcPts val="0"/>
              </a:spcBef>
              <a:buSzTx/>
              <a:buNone/>
              <a:defRPr sz="2000">
                <a:solidFill>
                  <a:srgbClr val="292929"/>
                </a:solidFill>
                <a:latin typeface="Helvetica"/>
                <a:ea typeface="Helvetica"/>
                <a:cs typeface="Helvetica"/>
                <a:sym typeface="Helvetica"/>
              </a:defRPr>
            </a:pPr>
          </a:p>
          <a:p>
            <a:pPr marL="0" indent="0" defTabSz="457200">
              <a:spcBef>
                <a:spcPts val="1800"/>
              </a:spcBef>
              <a:buSzTx/>
              <a:buNone/>
              <a:defRPr sz="1800">
                <a:solidFill>
                  <a:srgbClr val="444444"/>
                </a:solidFill>
                <a:latin typeface="Georgia"/>
                <a:ea typeface="Georgia"/>
                <a:cs typeface="Georgia"/>
                <a:sym typeface="Georgia"/>
              </a:defRPr>
            </a:pPr>
            <a:r>
              <a:t>Companies like Intel, AMD &amp; Google have funded OpenCV development. Keras is in use at Netflix, Uber, Instacart, and many others.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0" name="Pour ce faire nous avons importé les librairies nécessaires:"/>
          <p:cNvSpPr txBox="1"/>
          <p:nvPr>
            <p:ph type="title"/>
          </p:nvPr>
        </p:nvSpPr>
        <p:spPr>
          <a:prstGeom prst="rect">
            <a:avLst/>
          </a:prstGeom>
        </p:spPr>
        <p:txBody>
          <a:bodyPr/>
          <a:lstStyle>
            <a:lvl1pPr>
              <a:defRPr sz="5700"/>
            </a:lvl1pPr>
          </a:lstStyle>
          <a:p>
            <a:pPr/>
            <a:r>
              <a:t>Pour ce faire nous avons importé les librairies nécessaires: </a:t>
            </a:r>
          </a:p>
        </p:txBody>
      </p:sp>
      <p:pic>
        <p:nvPicPr>
          <p:cNvPr id="181" name="Image" descr="Image"/>
          <p:cNvPicPr>
            <a:picLocks noChangeAspect="1"/>
          </p:cNvPicPr>
          <p:nvPr/>
        </p:nvPicPr>
        <p:blipFill>
          <a:blip r:embed="rId3">
            <a:extLst/>
          </a:blip>
          <a:stretch>
            <a:fillRect/>
          </a:stretch>
        </p:blipFill>
        <p:spPr>
          <a:xfrm>
            <a:off x="6214379" y="3311676"/>
            <a:ext cx="10241383" cy="757826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 name="On a créé une liste avec les nom des images:"/>
          <p:cNvSpPr txBox="1"/>
          <p:nvPr>
            <p:ph type="title"/>
          </p:nvPr>
        </p:nvSpPr>
        <p:spPr>
          <a:prstGeom prst="rect">
            <a:avLst/>
          </a:prstGeom>
        </p:spPr>
        <p:txBody>
          <a:bodyPr/>
          <a:lstStyle>
            <a:lvl1pPr>
              <a:defRPr sz="5700"/>
            </a:lvl1pPr>
          </a:lstStyle>
          <a:p>
            <a:pPr/>
            <a:r>
              <a:t>On a créé une liste avec les nom des images:</a:t>
            </a:r>
          </a:p>
        </p:txBody>
      </p:sp>
      <p:pic>
        <p:nvPicPr>
          <p:cNvPr id="184" name="Image" descr="Image"/>
          <p:cNvPicPr>
            <a:picLocks noChangeAspect="1"/>
          </p:cNvPicPr>
          <p:nvPr/>
        </p:nvPicPr>
        <p:blipFill>
          <a:blip r:embed="rId3">
            <a:extLst/>
          </a:blip>
          <a:stretch>
            <a:fillRect/>
          </a:stretch>
        </p:blipFill>
        <p:spPr>
          <a:xfrm>
            <a:off x="9134344" y="3903377"/>
            <a:ext cx="13558265" cy="684840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Nous avons importé le modèle et créé une fonction pour extraire les features:"/>
          <p:cNvSpPr txBox="1"/>
          <p:nvPr>
            <p:ph type="title"/>
          </p:nvPr>
        </p:nvSpPr>
        <p:spPr>
          <a:prstGeom prst="rect">
            <a:avLst/>
          </a:prstGeom>
        </p:spPr>
        <p:txBody>
          <a:bodyPr/>
          <a:lstStyle>
            <a:lvl1pPr>
              <a:defRPr sz="5700"/>
            </a:lvl1pPr>
          </a:lstStyle>
          <a:p>
            <a:pPr/>
            <a:r>
              <a:t>Nous avons importé le modèle et créé une fonction pour extraire les features:</a:t>
            </a:r>
          </a:p>
        </p:txBody>
      </p:sp>
      <p:sp>
        <p:nvSpPr>
          <p:cNvPr id="187" name="Lors du chargement des images, nous allons définir la taille cible sur (224, 224) car le modèle VGG s'attend à ce que les images qu'il reçoit soient des tableaux NumPy 224x224."/>
          <p:cNvSpPr txBox="1"/>
          <p:nvPr/>
        </p:nvSpPr>
        <p:spPr>
          <a:xfrm>
            <a:off x="1071486" y="11348768"/>
            <a:ext cx="23643008" cy="9552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90728" indent="-490728" algn="l">
              <a:buClr>
                <a:srgbClr val="777775"/>
              </a:buClr>
              <a:buSzPct val="115000"/>
              <a:buChar char="•"/>
              <a:defRPr sz="2800">
                <a:solidFill>
                  <a:srgbClr val="FFFFFF"/>
                </a:solidFill>
                <a:latin typeface="Helvetica Neue"/>
                <a:ea typeface="Helvetica Neue"/>
                <a:cs typeface="Helvetica Neue"/>
                <a:sym typeface="Helvetica Neue"/>
              </a:defRPr>
            </a:lvl1pPr>
          </a:lstStyle>
          <a:p>
            <a:pPr/>
            <a:r>
              <a:t>Lors du chargement des images, nous allons définir la taille cible sur (224, 224) car le modèle VGG s'attend à ce que les images qu'il reçoit soient des tableaux NumPy 224x224.</a:t>
            </a:r>
          </a:p>
        </p:txBody>
      </p:sp>
      <p:pic>
        <p:nvPicPr>
          <p:cNvPr id="188" name="Image" descr="Image"/>
          <p:cNvPicPr>
            <a:picLocks noChangeAspect="1"/>
          </p:cNvPicPr>
          <p:nvPr/>
        </p:nvPicPr>
        <p:blipFill>
          <a:blip r:embed="rId3">
            <a:extLst/>
          </a:blip>
          <a:stretch>
            <a:fillRect/>
          </a:stretch>
        </p:blipFill>
        <p:spPr>
          <a:xfrm>
            <a:off x="5635185" y="3698838"/>
            <a:ext cx="17612819" cy="684098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Nous avons importé le modèle et créé une fonction pour extraire les features:"/>
          <p:cNvSpPr txBox="1"/>
          <p:nvPr>
            <p:ph type="title"/>
          </p:nvPr>
        </p:nvSpPr>
        <p:spPr>
          <a:prstGeom prst="rect">
            <a:avLst/>
          </a:prstGeom>
        </p:spPr>
        <p:txBody>
          <a:bodyPr/>
          <a:lstStyle>
            <a:lvl1pPr>
              <a:defRPr sz="5700"/>
            </a:lvl1pPr>
          </a:lstStyle>
          <a:p>
            <a:pPr/>
            <a:r>
              <a:t>Nous avons importé le modèle et créé une fonction pour extraire les features:</a:t>
            </a:r>
          </a:p>
        </p:txBody>
      </p:sp>
      <p:sp>
        <p:nvSpPr>
          <p:cNvPr id="191" name="Actuellement, notre tableau n'a que 3 dimensions (lignes, colonnes, canaux) et le modèle fonctionne par lots d’échantillons.…"/>
          <p:cNvSpPr txBox="1"/>
          <p:nvPr/>
        </p:nvSpPr>
        <p:spPr>
          <a:xfrm>
            <a:off x="1071486" y="10662968"/>
            <a:ext cx="23173108" cy="18188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FFFFFF"/>
                </a:solidFill>
                <a:latin typeface="Helvetica Neue"/>
                <a:ea typeface="Helvetica Neue"/>
                <a:cs typeface="Helvetica Neue"/>
                <a:sym typeface="Helvetica Neue"/>
              </a:defRPr>
            </a:pPr>
          </a:p>
          <a:p>
            <a:pPr marL="490728" indent="-490728" algn="l">
              <a:buClr>
                <a:srgbClr val="777775"/>
              </a:buClr>
              <a:buSzPct val="115000"/>
              <a:buChar char="•"/>
              <a:defRPr sz="2800">
                <a:solidFill>
                  <a:srgbClr val="FFFFFF"/>
                </a:solidFill>
                <a:latin typeface="Helvetica Neue"/>
                <a:ea typeface="Helvetica Neue"/>
                <a:cs typeface="Helvetica Neue"/>
                <a:sym typeface="Helvetica Neue"/>
              </a:defRPr>
            </a:pPr>
            <a:r>
              <a:t>Actuellement, notre tableau n'a que 3 dimensions (lignes, colonnes, canaux) et le modèle fonctionne par lots d’échantillons.</a:t>
            </a:r>
          </a:p>
          <a:p>
            <a:pPr marL="490728" indent="-490728" algn="l">
              <a:buClr>
                <a:srgbClr val="777775"/>
              </a:buClr>
              <a:buSzPct val="115000"/>
              <a:buChar char="•"/>
              <a:defRPr sz="2800">
                <a:solidFill>
                  <a:srgbClr val="FFFFFF"/>
                </a:solidFill>
                <a:latin typeface="Helvetica Neue"/>
                <a:ea typeface="Helvetica Neue"/>
                <a:cs typeface="Helvetica Neue"/>
                <a:sym typeface="Helvetica Neue"/>
              </a:defRPr>
            </a:pPr>
            <a:r>
              <a:t>Nous devons donc étendre notre tableau pour ajouter la dimension qui permettra au modèle de savoir combien d'images nous lui donnons (num_of_samples, rows, columns, channels)</a:t>
            </a:r>
          </a:p>
        </p:txBody>
      </p:sp>
      <p:pic>
        <p:nvPicPr>
          <p:cNvPr id="192" name="Image" descr="Image"/>
          <p:cNvPicPr>
            <a:picLocks noChangeAspect="1"/>
          </p:cNvPicPr>
          <p:nvPr/>
        </p:nvPicPr>
        <p:blipFill>
          <a:blip r:embed="rId3">
            <a:extLst/>
          </a:blip>
          <a:stretch>
            <a:fillRect/>
          </a:stretch>
        </p:blipFill>
        <p:spPr>
          <a:xfrm>
            <a:off x="5653700" y="3883986"/>
            <a:ext cx="17612819" cy="684098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 name="Nous avons importé le modèle et créé une fonction pour extraire les features:"/>
          <p:cNvSpPr txBox="1"/>
          <p:nvPr>
            <p:ph type="title"/>
          </p:nvPr>
        </p:nvSpPr>
        <p:spPr>
          <a:prstGeom prst="rect">
            <a:avLst/>
          </a:prstGeom>
        </p:spPr>
        <p:txBody>
          <a:bodyPr/>
          <a:lstStyle>
            <a:lvl1pPr>
              <a:defRPr sz="5700"/>
            </a:lvl1pPr>
          </a:lstStyle>
          <a:p>
            <a:pPr/>
            <a:r>
              <a:t>Nous avons importé le modèle et créé une fonction pour extraire les features:</a:t>
            </a:r>
          </a:p>
        </p:txBody>
      </p:sp>
      <p:pic>
        <p:nvPicPr>
          <p:cNvPr id="195" name="Image" descr="Image"/>
          <p:cNvPicPr>
            <a:picLocks noChangeAspect="1"/>
          </p:cNvPicPr>
          <p:nvPr/>
        </p:nvPicPr>
        <p:blipFill>
          <a:blip r:embed="rId3">
            <a:extLst/>
          </a:blip>
          <a:stretch>
            <a:fillRect/>
          </a:stretch>
        </p:blipFill>
        <p:spPr>
          <a:xfrm>
            <a:off x="9220830" y="3354863"/>
            <a:ext cx="13059884" cy="7627614"/>
          </a:xfrm>
          <a:prstGeom prst="rect">
            <a:avLst/>
          </a:prstGeom>
          <a:ln w="12700">
            <a:miter lim="400000"/>
          </a:ln>
        </p:spPr>
      </p:pic>
      <p:sp>
        <p:nvSpPr>
          <p:cNvPr id="196" name="La dernière étape consiste à passer le tableau modifié dans le preprocess_input et notre image est prête à être chargée dans le modèle."/>
          <p:cNvSpPr txBox="1"/>
          <p:nvPr/>
        </p:nvSpPr>
        <p:spPr>
          <a:xfrm>
            <a:off x="1071486" y="10878868"/>
            <a:ext cx="23173108" cy="1387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solidFill>
                  <a:srgbClr val="FFFFFF"/>
                </a:solidFill>
                <a:latin typeface="Helvetica Neue"/>
                <a:ea typeface="Helvetica Neue"/>
                <a:cs typeface="Helvetica Neue"/>
                <a:sym typeface="Helvetica Neue"/>
              </a:defRPr>
            </a:pPr>
          </a:p>
          <a:p>
            <a:pPr algn="l">
              <a:defRPr sz="2800">
                <a:solidFill>
                  <a:srgbClr val="FFFFFF"/>
                </a:solidFill>
                <a:latin typeface="Helvetica Neue"/>
                <a:ea typeface="Helvetica Neue"/>
                <a:cs typeface="Helvetica Neue"/>
                <a:sym typeface="Helvetica Neue"/>
              </a:defRPr>
            </a:pPr>
          </a:p>
          <a:p>
            <a:pPr marL="490728" indent="-490728" algn="l">
              <a:buClr>
                <a:srgbClr val="777775"/>
              </a:buClr>
              <a:buSzPct val="115000"/>
              <a:buChar char="•"/>
              <a:defRPr sz="2800">
                <a:solidFill>
                  <a:srgbClr val="FFFFFF"/>
                </a:solidFill>
                <a:latin typeface="Helvetica Neue"/>
                <a:ea typeface="Helvetica Neue"/>
                <a:cs typeface="Helvetica Neue"/>
                <a:sym typeface="Helvetica Neue"/>
              </a:defRPr>
            </a:pPr>
            <a:r>
              <a:t>La dernière étape consiste à passer le tableau modifié dans le preprocess_input et notre image est prête à être chargée dans le modèle.</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Blueprint">
  <a:themeElements>
    <a:clrScheme name="Blueprint">
      <a:dk1>
        <a:srgbClr val="AB7655"/>
      </a:dk1>
      <a:lt1>
        <a:srgbClr val="558AAB"/>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ueprint">
  <a:themeElements>
    <a:clrScheme name="Blueprint">
      <a:dk1>
        <a:srgbClr val="000000"/>
      </a:dk1>
      <a:lt1>
        <a:srgbClr val="FFFFFF"/>
      </a:lt1>
      <a:dk2>
        <a:srgbClr val="53585F"/>
      </a:dk2>
      <a:lt2>
        <a:srgbClr val="DCDEE0"/>
      </a:lt2>
      <a:accent1>
        <a:srgbClr val="577198"/>
      </a:accent1>
      <a:accent2>
        <a:srgbClr val="59824B"/>
      </a:accent2>
      <a:accent3>
        <a:srgbClr val="B98F20"/>
      </a:accent3>
      <a:accent4>
        <a:srgbClr val="BF6322"/>
      </a:accent4>
      <a:accent5>
        <a:srgbClr val="902422"/>
      </a:accent5>
      <a:accent6>
        <a:srgbClr val="574170"/>
      </a:accent6>
      <a:hlink>
        <a:srgbClr val="0000FF"/>
      </a:hlink>
      <a:folHlink>
        <a:srgbClr val="FF00FF"/>
      </a:folHlink>
    </a:clrScheme>
    <a:fontScheme name="Blueprint">
      <a:majorFont>
        <a:latin typeface="Helvetica Neue Bold Condensed"/>
        <a:ea typeface="Helvetica Neue Bold Condensed"/>
        <a:cs typeface="Helvetica Neue Bold Condensed"/>
      </a:majorFont>
      <a:minorFont>
        <a:latin typeface="Helvetica Neue Light"/>
        <a:ea typeface="Helvetica Neue Light"/>
        <a:cs typeface="Helvetica Neue Light"/>
      </a:minorFont>
    </a:fontScheme>
    <a:fmtScheme name="Bluepri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DEDEDE"/>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58AAB"/>
            </a:solidFill>
            <a:effectLst/>
            <a:uFillTx/>
            <a:latin typeface="+mj-lt"/>
            <a:ea typeface="+mj-ea"/>
            <a:cs typeface="+mj-cs"/>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